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4" r:id="rId9"/>
    <p:sldId id="269" r:id="rId10"/>
    <p:sldId id="277" r:id="rId11"/>
    <p:sldId id="263" r:id="rId12"/>
    <p:sldId id="266" r:id="rId13"/>
    <p:sldId id="265" r:id="rId14"/>
    <p:sldId id="267" r:id="rId15"/>
    <p:sldId id="268" r:id="rId16"/>
    <p:sldId id="270" r:id="rId17"/>
    <p:sldId id="271" r:id="rId18"/>
    <p:sldId id="272" r:id="rId19"/>
    <p:sldId id="273"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Open Sans" panose="020B0606030504020204" pitchFamily="34" charset="0"/>
      <p:regular r:id="rId26"/>
      <p:bold r:id="rId27"/>
      <p:italic r:id="rId28"/>
      <p:boldItalic r:id="rId29"/>
    </p:embeddedFont>
    <p:embeddedFont>
      <p:font typeface="Quattrocento Sans"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3B5BF9-F652-4DFB-8434-92A42EA76BBE}">
  <a:tblStyle styleId="{303B5BF9-F652-4DFB-8434-92A42EA76B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C:\Users\zhida\Desktop\Resul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zhida\Desktop\Result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zhida\Desktop\Resul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zhida\Desktop\Results.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SG" b="1" dirty="0"/>
              <a:t>Comparing Learning Rate – 700 episodes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'Learning Rate'!$O$50</c:f>
              <c:strCache>
                <c:ptCount val="1"/>
                <c:pt idx="0">
                  <c:v>Moving Average (50 runs) for Learning Rate = 0.001</c:v>
                </c:pt>
              </c:strCache>
            </c:strRef>
          </c:tx>
          <c:spPr>
            <a:ln w="28575" cap="rnd">
              <a:solidFill>
                <a:schemeClr val="accent2"/>
              </a:solidFill>
              <a:round/>
            </a:ln>
            <a:effectLst/>
          </c:spPr>
          <c:marker>
            <c:symbol val="none"/>
          </c:marker>
          <c:val>
            <c:numRef>
              <c:f>'Learning Rate'!$O$51:$O$699</c:f>
              <c:numCache>
                <c:formatCode>General</c:formatCode>
                <c:ptCount val="649"/>
                <c:pt idx="0">
                  <c:v>218.4</c:v>
                </c:pt>
                <c:pt idx="1">
                  <c:v>218</c:v>
                </c:pt>
                <c:pt idx="2">
                  <c:v>215.2</c:v>
                </c:pt>
                <c:pt idx="3">
                  <c:v>214.4</c:v>
                </c:pt>
                <c:pt idx="4">
                  <c:v>214</c:v>
                </c:pt>
                <c:pt idx="5">
                  <c:v>212.2</c:v>
                </c:pt>
                <c:pt idx="6">
                  <c:v>210.4</c:v>
                </c:pt>
                <c:pt idx="7">
                  <c:v>211.2</c:v>
                </c:pt>
                <c:pt idx="8">
                  <c:v>213</c:v>
                </c:pt>
                <c:pt idx="9">
                  <c:v>215.2</c:v>
                </c:pt>
                <c:pt idx="10">
                  <c:v>211.8</c:v>
                </c:pt>
                <c:pt idx="11">
                  <c:v>210.6</c:v>
                </c:pt>
                <c:pt idx="12">
                  <c:v>211.2</c:v>
                </c:pt>
                <c:pt idx="13">
                  <c:v>209.4</c:v>
                </c:pt>
                <c:pt idx="14">
                  <c:v>207.6</c:v>
                </c:pt>
                <c:pt idx="15">
                  <c:v>208.6</c:v>
                </c:pt>
                <c:pt idx="16">
                  <c:v>209</c:v>
                </c:pt>
                <c:pt idx="17">
                  <c:v>208.4</c:v>
                </c:pt>
                <c:pt idx="18">
                  <c:v>211</c:v>
                </c:pt>
                <c:pt idx="19">
                  <c:v>210.8</c:v>
                </c:pt>
                <c:pt idx="20">
                  <c:v>206.8</c:v>
                </c:pt>
                <c:pt idx="21">
                  <c:v>207</c:v>
                </c:pt>
                <c:pt idx="22">
                  <c:v>206.4</c:v>
                </c:pt>
                <c:pt idx="23">
                  <c:v>209.4</c:v>
                </c:pt>
                <c:pt idx="24">
                  <c:v>209.8</c:v>
                </c:pt>
                <c:pt idx="25">
                  <c:v>212.6</c:v>
                </c:pt>
                <c:pt idx="26">
                  <c:v>210.6</c:v>
                </c:pt>
                <c:pt idx="27">
                  <c:v>211.4</c:v>
                </c:pt>
                <c:pt idx="28">
                  <c:v>213.2</c:v>
                </c:pt>
                <c:pt idx="29">
                  <c:v>216.2</c:v>
                </c:pt>
                <c:pt idx="30">
                  <c:v>212.6</c:v>
                </c:pt>
                <c:pt idx="31">
                  <c:v>213.4</c:v>
                </c:pt>
                <c:pt idx="32">
                  <c:v>212.6</c:v>
                </c:pt>
                <c:pt idx="33">
                  <c:v>209.2</c:v>
                </c:pt>
                <c:pt idx="34">
                  <c:v>207.6</c:v>
                </c:pt>
                <c:pt idx="35">
                  <c:v>207.6</c:v>
                </c:pt>
                <c:pt idx="36">
                  <c:v>206.2</c:v>
                </c:pt>
                <c:pt idx="37">
                  <c:v>205.6</c:v>
                </c:pt>
                <c:pt idx="38">
                  <c:v>204.6</c:v>
                </c:pt>
                <c:pt idx="39">
                  <c:v>203.4</c:v>
                </c:pt>
                <c:pt idx="40">
                  <c:v>202.6</c:v>
                </c:pt>
                <c:pt idx="41">
                  <c:v>203.4</c:v>
                </c:pt>
                <c:pt idx="42">
                  <c:v>203.8</c:v>
                </c:pt>
                <c:pt idx="43">
                  <c:v>200.6</c:v>
                </c:pt>
                <c:pt idx="44">
                  <c:v>200.2</c:v>
                </c:pt>
                <c:pt idx="45">
                  <c:v>200.6</c:v>
                </c:pt>
                <c:pt idx="46">
                  <c:v>199.6</c:v>
                </c:pt>
                <c:pt idx="47">
                  <c:v>202.8</c:v>
                </c:pt>
                <c:pt idx="48">
                  <c:v>205.2</c:v>
                </c:pt>
                <c:pt idx="49">
                  <c:v>207.2</c:v>
                </c:pt>
                <c:pt idx="50">
                  <c:v>206.4</c:v>
                </c:pt>
                <c:pt idx="51">
                  <c:v>208</c:v>
                </c:pt>
                <c:pt idx="52">
                  <c:v>210.2</c:v>
                </c:pt>
                <c:pt idx="53">
                  <c:v>212.4</c:v>
                </c:pt>
                <c:pt idx="54">
                  <c:v>213.2</c:v>
                </c:pt>
                <c:pt idx="55">
                  <c:v>215.8</c:v>
                </c:pt>
                <c:pt idx="56">
                  <c:v>218.4</c:v>
                </c:pt>
                <c:pt idx="57">
                  <c:v>218</c:v>
                </c:pt>
                <c:pt idx="58">
                  <c:v>218.2</c:v>
                </c:pt>
                <c:pt idx="59">
                  <c:v>215.8</c:v>
                </c:pt>
                <c:pt idx="60">
                  <c:v>218.4</c:v>
                </c:pt>
                <c:pt idx="61">
                  <c:v>220.6</c:v>
                </c:pt>
                <c:pt idx="62">
                  <c:v>228.4</c:v>
                </c:pt>
                <c:pt idx="63">
                  <c:v>227.8</c:v>
                </c:pt>
                <c:pt idx="64">
                  <c:v>227.8</c:v>
                </c:pt>
                <c:pt idx="65">
                  <c:v>227</c:v>
                </c:pt>
                <c:pt idx="66">
                  <c:v>226.8</c:v>
                </c:pt>
                <c:pt idx="67">
                  <c:v>228.2</c:v>
                </c:pt>
                <c:pt idx="68">
                  <c:v>228</c:v>
                </c:pt>
                <c:pt idx="69">
                  <c:v>229.8</c:v>
                </c:pt>
                <c:pt idx="70">
                  <c:v>232</c:v>
                </c:pt>
                <c:pt idx="71">
                  <c:v>230</c:v>
                </c:pt>
                <c:pt idx="72">
                  <c:v>228</c:v>
                </c:pt>
                <c:pt idx="73">
                  <c:v>227.8</c:v>
                </c:pt>
                <c:pt idx="74">
                  <c:v>229.4</c:v>
                </c:pt>
                <c:pt idx="75">
                  <c:v>227.4</c:v>
                </c:pt>
                <c:pt idx="76">
                  <c:v>229.6</c:v>
                </c:pt>
                <c:pt idx="77">
                  <c:v>229.6</c:v>
                </c:pt>
                <c:pt idx="78">
                  <c:v>225</c:v>
                </c:pt>
                <c:pt idx="79">
                  <c:v>223.2</c:v>
                </c:pt>
                <c:pt idx="80">
                  <c:v>225.8</c:v>
                </c:pt>
                <c:pt idx="81">
                  <c:v>227.8</c:v>
                </c:pt>
                <c:pt idx="82">
                  <c:v>228.8</c:v>
                </c:pt>
                <c:pt idx="83">
                  <c:v>228.6</c:v>
                </c:pt>
                <c:pt idx="84">
                  <c:v>230.6</c:v>
                </c:pt>
                <c:pt idx="85">
                  <c:v>231.8</c:v>
                </c:pt>
                <c:pt idx="86">
                  <c:v>247</c:v>
                </c:pt>
                <c:pt idx="87">
                  <c:v>246.6</c:v>
                </c:pt>
                <c:pt idx="88">
                  <c:v>245.6</c:v>
                </c:pt>
                <c:pt idx="89">
                  <c:v>246.6</c:v>
                </c:pt>
                <c:pt idx="90">
                  <c:v>249.2</c:v>
                </c:pt>
                <c:pt idx="91">
                  <c:v>249.6</c:v>
                </c:pt>
                <c:pt idx="92">
                  <c:v>247.4</c:v>
                </c:pt>
                <c:pt idx="93">
                  <c:v>247.4</c:v>
                </c:pt>
                <c:pt idx="94">
                  <c:v>249</c:v>
                </c:pt>
                <c:pt idx="95">
                  <c:v>249.4</c:v>
                </c:pt>
                <c:pt idx="96">
                  <c:v>251.6</c:v>
                </c:pt>
                <c:pt idx="97">
                  <c:v>251.6</c:v>
                </c:pt>
                <c:pt idx="98">
                  <c:v>248.4</c:v>
                </c:pt>
                <c:pt idx="99">
                  <c:v>248</c:v>
                </c:pt>
                <c:pt idx="100">
                  <c:v>247.6</c:v>
                </c:pt>
                <c:pt idx="101">
                  <c:v>251.8</c:v>
                </c:pt>
                <c:pt idx="102">
                  <c:v>251.6</c:v>
                </c:pt>
                <c:pt idx="103">
                  <c:v>250</c:v>
                </c:pt>
                <c:pt idx="104">
                  <c:v>248</c:v>
                </c:pt>
                <c:pt idx="105">
                  <c:v>247.2</c:v>
                </c:pt>
                <c:pt idx="106">
                  <c:v>245.8</c:v>
                </c:pt>
                <c:pt idx="107">
                  <c:v>245.6</c:v>
                </c:pt>
                <c:pt idx="108">
                  <c:v>245.8</c:v>
                </c:pt>
                <c:pt idx="109">
                  <c:v>247.6</c:v>
                </c:pt>
                <c:pt idx="110">
                  <c:v>245.2</c:v>
                </c:pt>
                <c:pt idx="111">
                  <c:v>243</c:v>
                </c:pt>
                <c:pt idx="112">
                  <c:v>235.6</c:v>
                </c:pt>
                <c:pt idx="113">
                  <c:v>241.2</c:v>
                </c:pt>
                <c:pt idx="114">
                  <c:v>242.2</c:v>
                </c:pt>
                <c:pt idx="115">
                  <c:v>240.6</c:v>
                </c:pt>
                <c:pt idx="116">
                  <c:v>241.6</c:v>
                </c:pt>
                <c:pt idx="117">
                  <c:v>240</c:v>
                </c:pt>
                <c:pt idx="118">
                  <c:v>240.4</c:v>
                </c:pt>
                <c:pt idx="119">
                  <c:v>239.4</c:v>
                </c:pt>
                <c:pt idx="120">
                  <c:v>238.6</c:v>
                </c:pt>
                <c:pt idx="121">
                  <c:v>243</c:v>
                </c:pt>
                <c:pt idx="122">
                  <c:v>262</c:v>
                </c:pt>
                <c:pt idx="123">
                  <c:v>262.8</c:v>
                </c:pt>
                <c:pt idx="124">
                  <c:v>265.8</c:v>
                </c:pt>
                <c:pt idx="125">
                  <c:v>265</c:v>
                </c:pt>
                <c:pt idx="126">
                  <c:v>264.39999999999998</c:v>
                </c:pt>
                <c:pt idx="127">
                  <c:v>263.60000000000002</c:v>
                </c:pt>
                <c:pt idx="128">
                  <c:v>264.60000000000002</c:v>
                </c:pt>
                <c:pt idx="129">
                  <c:v>263.8</c:v>
                </c:pt>
                <c:pt idx="130">
                  <c:v>263.2</c:v>
                </c:pt>
                <c:pt idx="131">
                  <c:v>262.39999999999998</c:v>
                </c:pt>
                <c:pt idx="132">
                  <c:v>260.2</c:v>
                </c:pt>
                <c:pt idx="133">
                  <c:v>262.2</c:v>
                </c:pt>
                <c:pt idx="134">
                  <c:v>273</c:v>
                </c:pt>
                <c:pt idx="135">
                  <c:v>273.2</c:v>
                </c:pt>
                <c:pt idx="136">
                  <c:v>258</c:v>
                </c:pt>
                <c:pt idx="137">
                  <c:v>259.8</c:v>
                </c:pt>
                <c:pt idx="138">
                  <c:v>259.60000000000002</c:v>
                </c:pt>
                <c:pt idx="139">
                  <c:v>259.2</c:v>
                </c:pt>
                <c:pt idx="140">
                  <c:v>265.2</c:v>
                </c:pt>
                <c:pt idx="141">
                  <c:v>265.2</c:v>
                </c:pt>
                <c:pt idx="142">
                  <c:v>268.60000000000002</c:v>
                </c:pt>
                <c:pt idx="143">
                  <c:v>270.39999999999998</c:v>
                </c:pt>
                <c:pt idx="144">
                  <c:v>275</c:v>
                </c:pt>
                <c:pt idx="145">
                  <c:v>276</c:v>
                </c:pt>
                <c:pt idx="146">
                  <c:v>272.2</c:v>
                </c:pt>
                <c:pt idx="147">
                  <c:v>293.60000000000002</c:v>
                </c:pt>
                <c:pt idx="148">
                  <c:v>293.39999999999998</c:v>
                </c:pt>
                <c:pt idx="149">
                  <c:v>294.2</c:v>
                </c:pt>
                <c:pt idx="150">
                  <c:v>295.8</c:v>
                </c:pt>
                <c:pt idx="151">
                  <c:v>295.2</c:v>
                </c:pt>
                <c:pt idx="152">
                  <c:v>295.2</c:v>
                </c:pt>
                <c:pt idx="153">
                  <c:v>295.2</c:v>
                </c:pt>
                <c:pt idx="154">
                  <c:v>296.39999999999998</c:v>
                </c:pt>
                <c:pt idx="155">
                  <c:v>298.60000000000002</c:v>
                </c:pt>
                <c:pt idx="156">
                  <c:v>298.2</c:v>
                </c:pt>
                <c:pt idx="157">
                  <c:v>297.60000000000002</c:v>
                </c:pt>
                <c:pt idx="158">
                  <c:v>297.8</c:v>
                </c:pt>
                <c:pt idx="159">
                  <c:v>297.39999999999998</c:v>
                </c:pt>
                <c:pt idx="160">
                  <c:v>298.2</c:v>
                </c:pt>
                <c:pt idx="161">
                  <c:v>298.60000000000002</c:v>
                </c:pt>
                <c:pt idx="162">
                  <c:v>299.60000000000002</c:v>
                </c:pt>
                <c:pt idx="163">
                  <c:v>296.60000000000002</c:v>
                </c:pt>
                <c:pt idx="164">
                  <c:v>295.8</c:v>
                </c:pt>
                <c:pt idx="165">
                  <c:v>303</c:v>
                </c:pt>
                <c:pt idx="166">
                  <c:v>299.8</c:v>
                </c:pt>
                <c:pt idx="167">
                  <c:v>300.2</c:v>
                </c:pt>
                <c:pt idx="168">
                  <c:v>299.39999999999998</c:v>
                </c:pt>
                <c:pt idx="169">
                  <c:v>298.8</c:v>
                </c:pt>
                <c:pt idx="170">
                  <c:v>299.60000000000002</c:v>
                </c:pt>
                <c:pt idx="171">
                  <c:v>295.39999999999998</c:v>
                </c:pt>
                <c:pt idx="172">
                  <c:v>276.8</c:v>
                </c:pt>
                <c:pt idx="173">
                  <c:v>276.60000000000002</c:v>
                </c:pt>
                <c:pt idx="174">
                  <c:v>271.39999999999998</c:v>
                </c:pt>
                <c:pt idx="175">
                  <c:v>279.39999999999998</c:v>
                </c:pt>
                <c:pt idx="176">
                  <c:v>282.60000000000002</c:v>
                </c:pt>
                <c:pt idx="177">
                  <c:v>296.60000000000002</c:v>
                </c:pt>
                <c:pt idx="178">
                  <c:v>300.2</c:v>
                </c:pt>
                <c:pt idx="179">
                  <c:v>300.8</c:v>
                </c:pt>
                <c:pt idx="180">
                  <c:v>298.8</c:v>
                </c:pt>
                <c:pt idx="181">
                  <c:v>307.2</c:v>
                </c:pt>
                <c:pt idx="182">
                  <c:v>306.39999999999998</c:v>
                </c:pt>
                <c:pt idx="183">
                  <c:v>305.60000000000002</c:v>
                </c:pt>
                <c:pt idx="184">
                  <c:v>297.2</c:v>
                </c:pt>
                <c:pt idx="185">
                  <c:v>295.2</c:v>
                </c:pt>
                <c:pt idx="186">
                  <c:v>293.39999999999998</c:v>
                </c:pt>
                <c:pt idx="187">
                  <c:v>292.2</c:v>
                </c:pt>
                <c:pt idx="188">
                  <c:v>293</c:v>
                </c:pt>
                <c:pt idx="189">
                  <c:v>293.2</c:v>
                </c:pt>
                <c:pt idx="190">
                  <c:v>285.8</c:v>
                </c:pt>
                <c:pt idx="191">
                  <c:v>287</c:v>
                </c:pt>
                <c:pt idx="192">
                  <c:v>286</c:v>
                </c:pt>
                <c:pt idx="193">
                  <c:v>286.60000000000002</c:v>
                </c:pt>
                <c:pt idx="194">
                  <c:v>281.8</c:v>
                </c:pt>
                <c:pt idx="195">
                  <c:v>284.39999999999998</c:v>
                </c:pt>
                <c:pt idx="196">
                  <c:v>285.8</c:v>
                </c:pt>
                <c:pt idx="197">
                  <c:v>262.39999999999998</c:v>
                </c:pt>
                <c:pt idx="198">
                  <c:v>277</c:v>
                </c:pt>
                <c:pt idx="199">
                  <c:v>275.8</c:v>
                </c:pt>
                <c:pt idx="200">
                  <c:v>297.2</c:v>
                </c:pt>
                <c:pt idx="201">
                  <c:v>294.60000000000002</c:v>
                </c:pt>
                <c:pt idx="202">
                  <c:v>296</c:v>
                </c:pt>
                <c:pt idx="203">
                  <c:v>293.8</c:v>
                </c:pt>
                <c:pt idx="204">
                  <c:v>298</c:v>
                </c:pt>
                <c:pt idx="205">
                  <c:v>298.60000000000002</c:v>
                </c:pt>
                <c:pt idx="206">
                  <c:v>313.2</c:v>
                </c:pt>
                <c:pt idx="207">
                  <c:v>317.60000000000002</c:v>
                </c:pt>
                <c:pt idx="208">
                  <c:v>316.60000000000002</c:v>
                </c:pt>
                <c:pt idx="209">
                  <c:v>316</c:v>
                </c:pt>
                <c:pt idx="210">
                  <c:v>318.39999999999998</c:v>
                </c:pt>
                <c:pt idx="211">
                  <c:v>319.39999999999998</c:v>
                </c:pt>
                <c:pt idx="212">
                  <c:v>318.60000000000002</c:v>
                </c:pt>
                <c:pt idx="213">
                  <c:v>316.8</c:v>
                </c:pt>
                <c:pt idx="214">
                  <c:v>317.8</c:v>
                </c:pt>
                <c:pt idx="215">
                  <c:v>312.39999999999998</c:v>
                </c:pt>
                <c:pt idx="216">
                  <c:v>313.8</c:v>
                </c:pt>
                <c:pt idx="217">
                  <c:v>315.8</c:v>
                </c:pt>
                <c:pt idx="218">
                  <c:v>318</c:v>
                </c:pt>
                <c:pt idx="219">
                  <c:v>318.60000000000002</c:v>
                </c:pt>
                <c:pt idx="220">
                  <c:v>320.60000000000002</c:v>
                </c:pt>
                <c:pt idx="221">
                  <c:v>322</c:v>
                </c:pt>
                <c:pt idx="222">
                  <c:v>324</c:v>
                </c:pt>
                <c:pt idx="223">
                  <c:v>325</c:v>
                </c:pt>
                <c:pt idx="224">
                  <c:v>326.8</c:v>
                </c:pt>
                <c:pt idx="225">
                  <c:v>321.2</c:v>
                </c:pt>
                <c:pt idx="226">
                  <c:v>319</c:v>
                </c:pt>
                <c:pt idx="227">
                  <c:v>304.60000000000002</c:v>
                </c:pt>
                <c:pt idx="228">
                  <c:v>303.60000000000002</c:v>
                </c:pt>
                <c:pt idx="229">
                  <c:v>301.60000000000002</c:v>
                </c:pt>
                <c:pt idx="230">
                  <c:v>302.60000000000002</c:v>
                </c:pt>
                <c:pt idx="231">
                  <c:v>293.8</c:v>
                </c:pt>
                <c:pt idx="232">
                  <c:v>295.8</c:v>
                </c:pt>
                <c:pt idx="233">
                  <c:v>297.39999999999998</c:v>
                </c:pt>
                <c:pt idx="234">
                  <c:v>294</c:v>
                </c:pt>
                <c:pt idx="235">
                  <c:v>297.2</c:v>
                </c:pt>
                <c:pt idx="236">
                  <c:v>299.39999999999998</c:v>
                </c:pt>
                <c:pt idx="237">
                  <c:v>299.8</c:v>
                </c:pt>
                <c:pt idx="238">
                  <c:v>298.8</c:v>
                </c:pt>
                <c:pt idx="239">
                  <c:v>299.2</c:v>
                </c:pt>
                <c:pt idx="240">
                  <c:v>306.60000000000002</c:v>
                </c:pt>
                <c:pt idx="241">
                  <c:v>304.2</c:v>
                </c:pt>
                <c:pt idx="242">
                  <c:v>302.39999999999998</c:v>
                </c:pt>
                <c:pt idx="243">
                  <c:v>303.60000000000002</c:v>
                </c:pt>
                <c:pt idx="244">
                  <c:v>301.2</c:v>
                </c:pt>
                <c:pt idx="245">
                  <c:v>300.8</c:v>
                </c:pt>
                <c:pt idx="246">
                  <c:v>309.60000000000002</c:v>
                </c:pt>
                <c:pt idx="247">
                  <c:v>313</c:v>
                </c:pt>
                <c:pt idx="248">
                  <c:v>299.2</c:v>
                </c:pt>
                <c:pt idx="249">
                  <c:v>296.8</c:v>
                </c:pt>
                <c:pt idx="250">
                  <c:v>275</c:v>
                </c:pt>
                <c:pt idx="251">
                  <c:v>274.8</c:v>
                </c:pt>
                <c:pt idx="252">
                  <c:v>275.2</c:v>
                </c:pt>
                <c:pt idx="253">
                  <c:v>277.60000000000002</c:v>
                </c:pt>
                <c:pt idx="254">
                  <c:v>274.2</c:v>
                </c:pt>
                <c:pt idx="255">
                  <c:v>269.39999999999998</c:v>
                </c:pt>
                <c:pt idx="256">
                  <c:v>254.4</c:v>
                </c:pt>
                <c:pt idx="257">
                  <c:v>249.8</c:v>
                </c:pt>
                <c:pt idx="258">
                  <c:v>249.2</c:v>
                </c:pt>
                <c:pt idx="259">
                  <c:v>252</c:v>
                </c:pt>
                <c:pt idx="260">
                  <c:v>253.4</c:v>
                </c:pt>
                <c:pt idx="261">
                  <c:v>255.4</c:v>
                </c:pt>
                <c:pt idx="262">
                  <c:v>257.39999999999998</c:v>
                </c:pt>
                <c:pt idx="263">
                  <c:v>259.39999999999998</c:v>
                </c:pt>
                <c:pt idx="264">
                  <c:v>260.39999999999998</c:v>
                </c:pt>
                <c:pt idx="265">
                  <c:v>273</c:v>
                </c:pt>
                <c:pt idx="266">
                  <c:v>274.39999999999998</c:v>
                </c:pt>
                <c:pt idx="267">
                  <c:v>275.2</c:v>
                </c:pt>
                <c:pt idx="268">
                  <c:v>279.39999999999998</c:v>
                </c:pt>
                <c:pt idx="269">
                  <c:v>286.39999999999998</c:v>
                </c:pt>
                <c:pt idx="270">
                  <c:v>285.39999999999998</c:v>
                </c:pt>
                <c:pt idx="271">
                  <c:v>287.39999999999998</c:v>
                </c:pt>
                <c:pt idx="272">
                  <c:v>287.60000000000002</c:v>
                </c:pt>
                <c:pt idx="273">
                  <c:v>287.2</c:v>
                </c:pt>
                <c:pt idx="274">
                  <c:v>285.2</c:v>
                </c:pt>
                <c:pt idx="275">
                  <c:v>282.8</c:v>
                </c:pt>
                <c:pt idx="276">
                  <c:v>281.2</c:v>
                </c:pt>
                <c:pt idx="277">
                  <c:v>280.2</c:v>
                </c:pt>
                <c:pt idx="278">
                  <c:v>279.60000000000002</c:v>
                </c:pt>
                <c:pt idx="279">
                  <c:v>281.39999999999998</c:v>
                </c:pt>
                <c:pt idx="280">
                  <c:v>280.60000000000002</c:v>
                </c:pt>
                <c:pt idx="281">
                  <c:v>287.39999999999998</c:v>
                </c:pt>
                <c:pt idx="282">
                  <c:v>286.8</c:v>
                </c:pt>
                <c:pt idx="283">
                  <c:v>286.2</c:v>
                </c:pt>
                <c:pt idx="284">
                  <c:v>285.8</c:v>
                </c:pt>
                <c:pt idx="285">
                  <c:v>284.60000000000002</c:v>
                </c:pt>
                <c:pt idx="286">
                  <c:v>283</c:v>
                </c:pt>
                <c:pt idx="287">
                  <c:v>284.60000000000002</c:v>
                </c:pt>
                <c:pt idx="288">
                  <c:v>285.8</c:v>
                </c:pt>
                <c:pt idx="289">
                  <c:v>286</c:v>
                </c:pt>
                <c:pt idx="290">
                  <c:v>280.39999999999998</c:v>
                </c:pt>
                <c:pt idx="291">
                  <c:v>283.60000000000002</c:v>
                </c:pt>
                <c:pt idx="292">
                  <c:v>285.2</c:v>
                </c:pt>
                <c:pt idx="293">
                  <c:v>282.8</c:v>
                </c:pt>
                <c:pt idx="294">
                  <c:v>287.2</c:v>
                </c:pt>
                <c:pt idx="295">
                  <c:v>284.8</c:v>
                </c:pt>
                <c:pt idx="296">
                  <c:v>274.2</c:v>
                </c:pt>
                <c:pt idx="297">
                  <c:v>276.8</c:v>
                </c:pt>
                <c:pt idx="298">
                  <c:v>280.8</c:v>
                </c:pt>
                <c:pt idx="299">
                  <c:v>283</c:v>
                </c:pt>
                <c:pt idx="300">
                  <c:v>285.8</c:v>
                </c:pt>
                <c:pt idx="301">
                  <c:v>290.2</c:v>
                </c:pt>
                <c:pt idx="302">
                  <c:v>290.8</c:v>
                </c:pt>
                <c:pt idx="303">
                  <c:v>305.60000000000002</c:v>
                </c:pt>
                <c:pt idx="304">
                  <c:v>323.8</c:v>
                </c:pt>
                <c:pt idx="305">
                  <c:v>326.39999999999998</c:v>
                </c:pt>
                <c:pt idx="306">
                  <c:v>326.60000000000002</c:v>
                </c:pt>
                <c:pt idx="307">
                  <c:v>329</c:v>
                </c:pt>
                <c:pt idx="308">
                  <c:v>326.60000000000002</c:v>
                </c:pt>
                <c:pt idx="309">
                  <c:v>324.2</c:v>
                </c:pt>
                <c:pt idx="310">
                  <c:v>320.2</c:v>
                </c:pt>
                <c:pt idx="311">
                  <c:v>317</c:v>
                </c:pt>
                <c:pt idx="312">
                  <c:v>315.2</c:v>
                </c:pt>
                <c:pt idx="313">
                  <c:v>317.60000000000002</c:v>
                </c:pt>
                <c:pt idx="314">
                  <c:v>315.8</c:v>
                </c:pt>
                <c:pt idx="315">
                  <c:v>301.60000000000002</c:v>
                </c:pt>
                <c:pt idx="316">
                  <c:v>301.2</c:v>
                </c:pt>
                <c:pt idx="317">
                  <c:v>301.8</c:v>
                </c:pt>
                <c:pt idx="318">
                  <c:v>294.60000000000002</c:v>
                </c:pt>
                <c:pt idx="319">
                  <c:v>288.60000000000002</c:v>
                </c:pt>
                <c:pt idx="320">
                  <c:v>290</c:v>
                </c:pt>
                <c:pt idx="321">
                  <c:v>290.8</c:v>
                </c:pt>
                <c:pt idx="322">
                  <c:v>291</c:v>
                </c:pt>
                <c:pt idx="323">
                  <c:v>291</c:v>
                </c:pt>
                <c:pt idx="324">
                  <c:v>294.60000000000002</c:v>
                </c:pt>
                <c:pt idx="325">
                  <c:v>295.8</c:v>
                </c:pt>
                <c:pt idx="326">
                  <c:v>297.39999999999998</c:v>
                </c:pt>
                <c:pt idx="327">
                  <c:v>299.39999999999998</c:v>
                </c:pt>
                <c:pt idx="328">
                  <c:v>298.8</c:v>
                </c:pt>
                <c:pt idx="329">
                  <c:v>298.39999999999998</c:v>
                </c:pt>
                <c:pt idx="330">
                  <c:v>301.2</c:v>
                </c:pt>
                <c:pt idx="331">
                  <c:v>295.8</c:v>
                </c:pt>
                <c:pt idx="332">
                  <c:v>297.8</c:v>
                </c:pt>
                <c:pt idx="333">
                  <c:v>301.8</c:v>
                </c:pt>
                <c:pt idx="334">
                  <c:v>302.8</c:v>
                </c:pt>
                <c:pt idx="335">
                  <c:v>313</c:v>
                </c:pt>
                <c:pt idx="336">
                  <c:v>314.8</c:v>
                </c:pt>
                <c:pt idx="337">
                  <c:v>315</c:v>
                </c:pt>
                <c:pt idx="338">
                  <c:v>313.8</c:v>
                </c:pt>
                <c:pt idx="339">
                  <c:v>311.2</c:v>
                </c:pt>
                <c:pt idx="340">
                  <c:v>320</c:v>
                </c:pt>
                <c:pt idx="341">
                  <c:v>318.8</c:v>
                </c:pt>
                <c:pt idx="342">
                  <c:v>325.60000000000002</c:v>
                </c:pt>
                <c:pt idx="343">
                  <c:v>330.2</c:v>
                </c:pt>
                <c:pt idx="344">
                  <c:v>342.2</c:v>
                </c:pt>
                <c:pt idx="345">
                  <c:v>345.2</c:v>
                </c:pt>
                <c:pt idx="346">
                  <c:v>348.2</c:v>
                </c:pt>
                <c:pt idx="347">
                  <c:v>351.2</c:v>
                </c:pt>
                <c:pt idx="348">
                  <c:v>349.4</c:v>
                </c:pt>
                <c:pt idx="349">
                  <c:v>351.6</c:v>
                </c:pt>
                <c:pt idx="350">
                  <c:v>350.4</c:v>
                </c:pt>
                <c:pt idx="351">
                  <c:v>350.2</c:v>
                </c:pt>
                <c:pt idx="352">
                  <c:v>359.4</c:v>
                </c:pt>
                <c:pt idx="353">
                  <c:v>343.4</c:v>
                </c:pt>
                <c:pt idx="354">
                  <c:v>324.8</c:v>
                </c:pt>
                <c:pt idx="355">
                  <c:v>325.39999999999998</c:v>
                </c:pt>
                <c:pt idx="356">
                  <c:v>327.39999999999998</c:v>
                </c:pt>
                <c:pt idx="357">
                  <c:v>331.6</c:v>
                </c:pt>
                <c:pt idx="358">
                  <c:v>334.4</c:v>
                </c:pt>
                <c:pt idx="359">
                  <c:v>338.2</c:v>
                </c:pt>
                <c:pt idx="360">
                  <c:v>338.4</c:v>
                </c:pt>
                <c:pt idx="361">
                  <c:v>341</c:v>
                </c:pt>
                <c:pt idx="362">
                  <c:v>341.6</c:v>
                </c:pt>
                <c:pt idx="363">
                  <c:v>362.6</c:v>
                </c:pt>
                <c:pt idx="364">
                  <c:v>363.8</c:v>
                </c:pt>
                <c:pt idx="365">
                  <c:v>364.8</c:v>
                </c:pt>
                <c:pt idx="366">
                  <c:v>364.8</c:v>
                </c:pt>
                <c:pt idx="367">
                  <c:v>366.4</c:v>
                </c:pt>
                <c:pt idx="368">
                  <c:v>370.2</c:v>
                </c:pt>
                <c:pt idx="369">
                  <c:v>369</c:v>
                </c:pt>
                <c:pt idx="370">
                  <c:v>366.6</c:v>
                </c:pt>
                <c:pt idx="371">
                  <c:v>365.6</c:v>
                </c:pt>
                <c:pt idx="372">
                  <c:v>365.8</c:v>
                </c:pt>
                <c:pt idx="373">
                  <c:v>366.2</c:v>
                </c:pt>
                <c:pt idx="374">
                  <c:v>363.4</c:v>
                </c:pt>
                <c:pt idx="375">
                  <c:v>365</c:v>
                </c:pt>
                <c:pt idx="376">
                  <c:v>364.8</c:v>
                </c:pt>
                <c:pt idx="377">
                  <c:v>366.2</c:v>
                </c:pt>
                <c:pt idx="378">
                  <c:v>365.2</c:v>
                </c:pt>
                <c:pt idx="379">
                  <c:v>367.6</c:v>
                </c:pt>
                <c:pt idx="380">
                  <c:v>368.2</c:v>
                </c:pt>
                <c:pt idx="381">
                  <c:v>376.6</c:v>
                </c:pt>
                <c:pt idx="382">
                  <c:v>376.8</c:v>
                </c:pt>
                <c:pt idx="383">
                  <c:v>383.8</c:v>
                </c:pt>
                <c:pt idx="384">
                  <c:v>385.2</c:v>
                </c:pt>
                <c:pt idx="385">
                  <c:v>376</c:v>
                </c:pt>
                <c:pt idx="386">
                  <c:v>374.4</c:v>
                </c:pt>
                <c:pt idx="387">
                  <c:v>380.2</c:v>
                </c:pt>
                <c:pt idx="388">
                  <c:v>382.2</c:v>
                </c:pt>
                <c:pt idx="389">
                  <c:v>392.6</c:v>
                </c:pt>
                <c:pt idx="390">
                  <c:v>384</c:v>
                </c:pt>
                <c:pt idx="391">
                  <c:v>388</c:v>
                </c:pt>
                <c:pt idx="392">
                  <c:v>385.2</c:v>
                </c:pt>
                <c:pt idx="393">
                  <c:v>380.6</c:v>
                </c:pt>
                <c:pt idx="394">
                  <c:v>366.8</c:v>
                </c:pt>
                <c:pt idx="395">
                  <c:v>384.2</c:v>
                </c:pt>
                <c:pt idx="396">
                  <c:v>399.2</c:v>
                </c:pt>
                <c:pt idx="397">
                  <c:v>395.8</c:v>
                </c:pt>
                <c:pt idx="398">
                  <c:v>398.4</c:v>
                </c:pt>
                <c:pt idx="399">
                  <c:v>397.4</c:v>
                </c:pt>
                <c:pt idx="400">
                  <c:v>422</c:v>
                </c:pt>
                <c:pt idx="401">
                  <c:v>416.6</c:v>
                </c:pt>
                <c:pt idx="402">
                  <c:v>406.6</c:v>
                </c:pt>
                <c:pt idx="403">
                  <c:v>410</c:v>
                </c:pt>
                <c:pt idx="404">
                  <c:v>416.8</c:v>
                </c:pt>
                <c:pt idx="405">
                  <c:v>418.6</c:v>
                </c:pt>
                <c:pt idx="406">
                  <c:v>416.2</c:v>
                </c:pt>
                <c:pt idx="407">
                  <c:v>411.8</c:v>
                </c:pt>
                <c:pt idx="408">
                  <c:v>413.2</c:v>
                </c:pt>
                <c:pt idx="409">
                  <c:v>410.4</c:v>
                </c:pt>
                <c:pt idx="410">
                  <c:v>415.2</c:v>
                </c:pt>
                <c:pt idx="411">
                  <c:v>430</c:v>
                </c:pt>
                <c:pt idx="412">
                  <c:v>430.2</c:v>
                </c:pt>
                <c:pt idx="413">
                  <c:v>409.4</c:v>
                </c:pt>
                <c:pt idx="414">
                  <c:v>407.6</c:v>
                </c:pt>
                <c:pt idx="415">
                  <c:v>414.2</c:v>
                </c:pt>
                <c:pt idx="416">
                  <c:v>421.6</c:v>
                </c:pt>
                <c:pt idx="417">
                  <c:v>428</c:v>
                </c:pt>
                <c:pt idx="418">
                  <c:v>426.8</c:v>
                </c:pt>
                <c:pt idx="419">
                  <c:v>426.6</c:v>
                </c:pt>
                <c:pt idx="420">
                  <c:v>440.8</c:v>
                </c:pt>
                <c:pt idx="421">
                  <c:v>446.6</c:v>
                </c:pt>
                <c:pt idx="422">
                  <c:v>446.6</c:v>
                </c:pt>
                <c:pt idx="423">
                  <c:v>448</c:v>
                </c:pt>
                <c:pt idx="424">
                  <c:v>456.6</c:v>
                </c:pt>
                <c:pt idx="425">
                  <c:v>457</c:v>
                </c:pt>
                <c:pt idx="426">
                  <c:v>458.6</c:v>
                </c:pt>
                <c:pt idx="427">
                  <c:v>476.6</c:v>
                </c:pt>
                <c:pt idx="428">
                  <c:v>479</c:v>
                </c:pt>
                <c:pt idx="429">
                  <c:v>479.8</c:v>
                </c:pt>
                <c:pt idx="430">
                  <c:v>479.2</c:v>
                </c:pt>
                <c:pt idx="431">
                  <c:v>472</c:v>
                </c:pt>
                <c:pt idx="432">
                  <c:v>471.4</c:v>
                </c:pt>
                <c:pt idx="433">
                  <c:v>461.6</c:v>
                </c:pt>
                <c:pt idx="434">
                  <c:v>460.8</c:v>
                </c:pt>
                <c:pt idx="435">
                  <c:v>460.6</c:v>
                </c:pt>
                <c:pt idx="436">
                  <c:v>460.8</c:v>
                </c:pt>
                <c:pt idx="437">
                  <c:v>453</c:v>
                </c:pt>
                <c:pt idx="438">
                  <c:v>452.4</c:v>
                </c:pt>
                <c:pt idx="439">
                  <c:v>444.4</c:v>
                </c:pt>
                <c:pt idx="440">
                  <c:v>447</c:v>
                </c:pt>
                <c:pt idx="441">
                  <c:v>446</c:v>
                </c:pt>
                <c:pt idx="442">
                  <c:v>443.4</c:v>
                </c:pt>
                <c:pt idx="443">
                  <c:v>452</c:v>
                </c:pt>
                <c:pt idx="444">
                  <c:v>451.8</c:v>
                </c:pt>
                <c:pt idx="445">
                  <c:v>432.4</c:v>
                </c:pt>
                <c:pt idx="446">
                  <c:v>416.2</c:v>
                </c:pt>
                <c:pt idx="447">
                  <c:v>423.2</c:v>
                </c:pt>
                <c:pt idx="448">
                  <c:v>428</c:v>
                </c:pt>
                <c:pt idx="449">
                  <c:v>428.2</c:v>
                </c:pt>
                <c:pt idx="450">
                  <c:v>403.8</c:v>
                </c:pt>
                <c:pt idx="451">
                  <c:v>423.6</c:v>
                </c:pt>
                <c:pt idx="452">
                  <c:v>423.4</c:v>
                </c:pt>
                <c:pt idx="453">
                  <c:v>442.6</c:v>
                </c:pt>
                <c:pt idx="454">
                  <c:v>437.8</c:v>
                </c:pt>
                <c:pt idx="455">
                  <c:v>440.6</c:v>
                </c:pt>
                <c:pt idx="456">
                  <c:v>457.4</c:v>
                </c:pt>
                <c:pt idx="457">
                  <c:v>460.8</c:v>
                </c:pt>
                <c:pt idx="458">
                  <c:v>460.6</c:v>
                </c:pt>
                <c:pt idx="459">
                  <c:v>460.8</c:v>
                </c:pt>
                <c:pt idx="460">
                  <c:v>460.4</c:v>
                </c:pt>
                <c:pt idx="461">
                  <c:v>447.8</c:v>
                </c:pt>
                <c:pt idx="462">
                  <c:v>445.8</c:v>
                </c:pt>
                <c:pt idx="463">
                  <c:v>443</c:v>
                </c:pt>
                <c:pt idx="464">
                  <c:v>447.2</c:v>
                </c:pt>
                <c:pt idx="465">
                  <c:v>443.8</c:v>
                </c:pt>
                <c:pt idx="466">
                  <c:v>448</c:v>
                </c:pt>
                <c:pt idx="467">
                  <c:v>449.2</c:v>
                </c:pt>
                <c:pt idx="468">
                  <c:v>451</c:v>
                </c:pt>
                <c:pt idx="469">
                  <c:v>455.6</c:v>
                </c:pt>
                <c:pt idx="470">
                  <c:v>446.6</c:v>
                </c:pt>
                <c:pt idx="471">
                  <c:v>452</c:v>
                </c:pt>
                <c:pt idx="472">
                  <c:v>449.8</c:v>
                </c:pt>
                <c:pt idx="473">
                  <c:v>447.2</c:v>
                </c:pt>
                <c:pt idx="474">
                  <c:v>442.2</c:v>
                </c:pt>
                <c:pt idx="475">
                  <c:v>439.2</c:v>
                </c:pt>
                <c:pt idx="476">
                  <c:v>444.6</c:v>
                </c:pt>
                <c:pt idx="477">
                  <c:v>428.4</c:v>
                </c:pt>
                <c:pt idx="478">
                  <c:v>427.2</c:v>
                </c:pt>
                <c:pt idx="479">
                  <c:v>424</c:v>
                </c:pt>
                <c:pt idx="480">
                  <c:v>423.4</c:v>
                </c:pt>
                <c:pt idx="481">
                  <c:v>425</c:v>
                </c:pt>
                <c:pt idx="482">
                  <c:v>425.8</c:v>
                </c:pt>
                <c:pt idx="483">
                  <c:v>426.6</c:v>
                </c:pt>
                <c:pt idx="484">
                  <c:v>427</c:v>
                </c:pt>
                <c:pt idx="485">
                  <c:v>432.2</c:v>
                </c:pt>
                <c:pt idx="486">
                  <c:v>441</c:v>
                </c:pt>
                <c:pt idx="487">
                  <c:v>448.8</c:v>
                </c:pt>
                <c:pt idx="488">
                  <c:v>459.2</c:v>
                </c:pt>
                <c:pt idx="489">
                  <c:v>470.2</c:v>
                </c:pt>
                <c:pt idx="490">
                  <c:v>470.4</c:v>
                </c:pt>
                <c:pt idx="491">
                  <c:v>483.6</c:v>
                </c:pt>
                <c:pt idx="492">
                  <c:v>483</c:v>
                </c:pt>
                <c:pt idx="493">
                  <c:v>476.2</c:v>
                </c:pt>
                <c:pt idx="494">
                  <c:v>475</c:v>
                </c:pt>
                <c:pt idx="495">
                  <c:v>483.6</c:v>
                </c:pt>
                <c:pt idx="496">
                  <c:v>485.6</c:v>
                </c:pt>
                <c:pt idx="497">
                  <c:v>475.6</c:v>
                </c:pt>
                <c:pt idx="498">
                  <c:v>470.8</c:v>
                </c:pt>
                <c:pt idx="499">
                  <c:v>476</c:v>
                </c:pt>
                <c:pt idx="500">
                  <c:v>479</c:v>
                </c:pt>
                <c:pt idx="501">
                  <c:v>474</c:v>
                </c:pt>
                <c:pt idx="502">
                  <c:v>485.6</c:v>
                </c:pt>
                <c:pt idx="503">
                  <c:v>464.2</c:v>
                </c:pt>
                <c:pt idx="504">
                  <c:v>460.8</c:v>
                </c:pt>
                <c:pt idx="505">
                  <c:v>452.6</c:v>
                </c:pt>
                <c:pt idx="506">
                  <c:v>437.4</c:v>
                </c:pt>
                <c:pt idx="507">
                  <c:v>436.8</c:v>
                </c:pt>
                <c:pt idx="508">
                  <c:v>440.2</c:v>
                </c:pt>
                <c:pt idx="509">
                  <c:v>448</c:v>
                </c:pt>
                <c:pt idx="510">
                  <c:v>463.2</c:v>
                </c:pt>
                <c:pt idx="511">
                  <c:v>460.8</c:v>
                </c:pt>
                <c:pt idx="512">
                  <c:v>463.4</c:v>
                </c:pt>
                <c:pt idx="513">
                  <c:v>463</c:v>
                </c:pt>
                <c:pt idx="514">
                  <c:v>472</c:v>
                </c:pt>
                <c:pt idx="515">
                  <c:v>469.6</c:v>
                </c:pt>
                <c:pt idx="516">
                  <c:v>474.4</c:v>
                </c:pt>
                <c:pt idx="517">
                  <c:v>464</c:v>
                </c:pt>
                <c:pt idx="518">
                  <c:v>466.2</c:v>
                </c:pt>
                <c:pt idx="519">
                  <c:v>462.4</c:v>
                </c:pt>
                <c:pt idx="520">
                  <c:v>463.4</c:v>
                </c:pt>
                <c:pt idx="521">
                  <c:v>450.8</c:v>
                </c:pt>
                <c:pt idx="522">
                  <c:v>457.8</c:v>
                </c:pt>
                <c:pt idx="523">
                  <c:v>458.4</c:v>
                </c:pt>
                <c:pt idx="524">
                  <c:v>477.4</c:v>
                </c:pt>
                <c:pt idx="525">
                  <c:v>475.8</c:v>
                </c:pt>
                <c:pt idx="526">
                  <c:v>471.4</c:v>
                </c:pt>
                <c:pt idx="527">
                  <c:v>468</c:v>
                </c:pt>
                <c:pt idx="528">
                  <c:v>473.6</c:v>
                </c:pt>
                <c:pt idx="529">
                  <c:v>480.2</c:v>
                </c:pt>
                <c:pt idx="530">
                  <c:v>487.2</c:v>
                </c:pt>
                <c:pt idx="531">
                  <c:v>482</c:v>
                </c:pt>
                <c:pt idx="532">
                  <c:v>481</c:v>
                </c:pt>
                <c:pt idx="533">
                  <c:v>485.4</c:v>
                </c:pt>
                <c:pt idx="534">
                  <c:v>485</c:v>
                </c:pt>
                <c:pt idx="535">
                  <c:v>480</c:v>
                </c:pt>
                <c:pt idx="536">
                  <c:v>473.8</c:v>
                </c:pt>
                <c:pt idx="537">
                  <c:v>467</c:v>
                </c:pt>
                <c:pt idx="538">
                  <c:v>458.4</c:v>
                </c:pt>
                <c:pt idx="539">
                  <c:v>447.6</c:v>
                </c:pt>
                <c:pt idx="540">
                  <c:v>447</c:v>
                </c:pt>
                <c:pt idx="541">
                  <c:v>443</c:v>
                </c:pt>
                <c:pt idx="542">
                  <c:v>451.4</c:v>
                </c:pt>
                <c:pt idx="543">
                  <c:v>459.6</c:v>
                </c:pt>
                <c:pt idx="544">
                  <c:v>467.8</c:v>
                </c:pt>
                <c:pt idx="545">
                  <c:v>460.8</c:v>
                </c:pt>
                <c:pt idx="546">
                  <c:v>461</c:v>
                </c:pt>
                <c:pt idx="547">
                  <c:v>461.6</c:v>
                </c:pt>
                <c:pt idx="548">
                  <c:v>460.4</c:v>
                </c:pt>
                <c:pt idx="549">
                  <c:v>463.6</c:v>
                </c:pt>
                <c:pt idx="550">
                  <c:v>460.8</c:v>
                </c:pt>
                <c:pt idx="551">
                  <c:v>451.2</c:v>
                </c:pt>
                <c:pt idx="552">
                  <c:v>438.6</c:v>
                </c:pt>
                <c:pt idx="553">
                  <c:v>439.6</c:v>
                </c:pt>
                <c:pt idx="554">
                  <c:v>446.8</c:v>
                </c:pt>
                <c:pt idx="555">
                  <c:v>457.8</c:v>
                </c:pt>
                <c:pt idx="556">
                  <c:v>455.8</c:v>
                </c:pt>
                <c:pt idx="557">
                  <c:v>482</c:v>
                </c:pt>
                <c:pt idx="558">
                  <c:v>483</c:v>
                </c:pt>
                <c:pt idx="559">
                  <c:v>481</c:v>
                </c:pt>
                <c:pt idx="560">
                  <c:v>462.8</c:v>
                </c:pt>
                <c:pt idx="561">
                  <c:v>475</c:v>
                </c:pt>
                <c:pt idx="562">
                  <c:v>474.2</c:v>
                </c:pt>
                <c:pt idx="563">
                  <c:v>472.8</c:v>
                </c:pt>
                <c:pt idx="564">
                  <c:v>461.8</c:v>
                </c:pt>
                <c:pt idx="565">
                  <c:v>465.8</c:v>
                </c:pt>
                <c:pt idx="566">
                  <c:v>455.2</c:v>
                </c:pt>
                <c:pt idx="567">
                  <c:v>465</c:v>
                </c:pt>
                <c:pt idx="568">
                  <c:v>473.4</c:v>
                </c:pt>
                <c:pt idx="569">
                  <c:v>486.4</c:v>
                </c:pt>
                <c:pt idx="570">
                  <c:v>488.6</c:v>
                </c:pt>
                <c:pt idx="571">
                  <c:v>503</c:v>
                </c:pt>
                <c:pt idx="572">
                  <c:v>496.6</c:v>
                </c:pt>
                <c:pt idx="573">
                  <c:v>504.2</c:v>
                </c:pt>
                <c:pt idx="574">
                  <c:v>487.6</c:v>
                </c:pt>
                <c:pt idx="575">
                  <c:v>496</c:v>
                </c:pt>
                <c:pt idx="576">
                  <c:v>497.6</c:v>
                </c:pt>
                <c:pt idx="577">
                  <c:v>499.8</c:v>
                </c:pt>
                <c:pt idx="578">
                  <c:v>497</c:v>
                </c:pt>
                <c:pt idx="579">
                  <c:v>497.2</c:v>
                </c:pt>
                <c:pt idx="580">
                  <c:v>519.6</c:v>
                </c:pt>
                <c:pt idx="581">
                  <c:v>526.4</c:v>
                </c:pt>
                <c:pt idx="582">
                  <c:v>523.20000000000005</c:v>
                </c:pt>
                <c:pt idx="583">
                  <c:v>522.79999999999995</c:v>
                </c:pt>
                <c:pt idx="584">
                  <c:v>530.6</c:v>
                </c:pt>
                <c:pt idx="585">
                  <c:v>533.79999999999995</c:v>
                </c:pt>
                <c:pt idx="586">
                  <c:v>531.4</c:v>
                </c:pt>
                <c:pt idx="587">
                  <c:v>538.6</c:v>
                </c:pt>
                <c:pt idx="588">
                  <c:v>537.6</c:v>
                </c:pt>
                <c:pt idx="589">
                  <c:v>543.6</c:v>
                </c:pt>
                <c:pt idx="590">
                  <c:v>545.20000000000005</c:v>
                </c:pt>
                <c:pt idx="591">
                  <c:v>543.20000000000005</c:v>
                </c:pt>
                <c:pt idx="592">
                  <c:v>535.6</c:v>
                </c:pt>
                <c:pt idx="593">
                  <c:v>534.4</c:v>
                </c:pt>
                <c:pt idx="594">
                  <c:v>535.6</c:v>
                </c:pt>
                <c:pt idx="595">
                  <c:v>542.20000000000005</c:v>
                </c:pt>
                <c:pt idx="596">
                  <c:v>541.20000000000005</c:v>
                </c:pt>
                <c:pt idx="597">
                  <c:v>549</c:v>
                </c:pt>
                <c:pt idx="598">
                  <c:v>557.6</c:v>
                </c:pt>
                <c:pt idx="599">
                  <c:v>563.20000000000005</c:v>
                </c:pt>
                <c:pt idx="600">
                  <c:v>565.20000000000005</c:v>
                </c:pt>
                <c:pt idx="601">
                  <c:v>567.20000000000005</c:v>
                </c:pt>
                <c:pt idx="602">
                  <c:v>568.79999999999995</c:v>
                </c:pt>
                <c:pt idx="603">
                  <c:v>570.4</c:v>
                </c:pt>
                <c:pt idx="604">
                  <c:v>569</c:v>
                </c:pt>
                <c:pt idx="605">
                  <c:v>566.20000000000005</c:v>
                </c:pt>
                <c:pt idx="606">
                  <c:v>570.4</c:v>
                </c:pt>
                <c:pt idx="607">
                  <c:v>541.20000000000005</c:v>
                </c:pt>
                <c:pt idx="608">
                  <c:v>535.4</c:v>
                </c:pt>
                <c:pt idx="609">
                  <c:v>535.79999999999995</c:v>
                </c:pt>
                <c:pt idx="610">
                  <c:v>545</c:v>
                </c:pt>
                <c:pt idx="611">
                  <c:v>535.79999999999995</c:v>
                </c:pt>
                <c:pt idx="612">
                  <c:v>535</c:v>
                </c:pt>
                <c:pt idx="613">
                  <c:v>541.20000000000005</c:v>
                </c:pt>
                <c:pt idx="614">
                  <c:v>546.4</c:v>
                </c:pt>
                <c:pt idx="615">
                  <c:v>558.20000000000005</c:v>
                </c:pt>
                <c:pt idx="616">
                  <c:v>562.4</c:v>
                </c:pt>
                <c:pt idx="617">
                  <c:v>559.6</c:v>
                </c:pt>
                <c:pt idx="618">
                  <c:v>544</c:v>
                </c:pt>
                <c:pt idx="619">
                  <c:v>549.20000000000005</c:v>
                </c:pt>
                <c:pt idx="620">
                  <c:v>548.4</c:v>
                </c:pt>
                <c:pt idx="621">
                  <c:v>534</c:v>
                </c:pt>
                <c:pt idx="622">
                  <c:v>541.6</c:v>
                </c:pt>
                <c:pt idx="623">
                  <c:v>532.6</c:v>
                </c:pt>
                <c:pt idx="624">
                  <c:v>535.20000000000005</c:v>
                </c:pt>
                <c:pt idx="625">
                  <c:v>533.79999999999995</c:v>
                </c:pt>
                <c:pt idx="626">
                  <c:v>537.20000000000005</c:v>
                </c:pt>
                <c:pt idx="627">
                  <c:v>551.20000000000005</c:v>
                </c:pt>
                <c:pt idx="628">
                  <c:v>550</c:v>
                </c:pt>
                <c:pt idx="629">
                  <c:v>544.4</c:v>
                </c:pt>
                <c:pt idx="630">
                  <c:v>530.6</c:v>
                </c:pt>
                <c:pt idx="631">
                  <c:v>534.20000000000005</c:v>
                </c:pt>
                <c:pt idx="632">
                  <c:v>543.20000000000005</c:v>
                </c:pt>
                <c:pt idx="633">
                  <c:v>539.6</c:v>
                </c:pt>
                <c:pt idx="634">
                  <c:v>539.4</c:v>
                </c:pt>
                <c:pt idx="635">
                  <c:v>557.79999999999995</c:v>
                </c:pt>
                <c:pt idx="636">
                  <c:v>566.20000000000005</c:v>
                </c:pt>
                <c:pt idx="637">
                  <c:v>567.20000000000005</c:v>
                </c:pt>
                <c:pt idx="638">
                  <c:v>588.79999999999995</c:v>
                </c:pt>
                <c:pt idx="639">
                  <c:v>585.4</c:v>
                </c:pt>
                <c:pt idx="640">
                  <c:v>596.20000000000005</c:v>
                </c:pt>
                <c:pt idx="641">
                  <c:v>589.20000000000005</c:v>
                </c:pt>
                <c:pt idx="642">
                  <c:v>590.6</c:v>
                </c:pt>
                <c:pt idx="643">
                  <c:v>597.6</c:v>
                </c:pt>
                <c:pt idx="644">
                  <c:v>589.20000000000005</c:v>
                </c:pt>
                <c:pt idx="645">
                  <c:v>581</c:v>
                </c:pt>
                <c:pt idx="646">
                  <c:v>587.6</c:v>
                </c:pt>
                <c:pt idx="647">
                  <c:v>579.79999999999995</c:v>
                </c:pt>
                <c:pt idx="648">
                  <c:v>569.79999999999995</c:v>
                </c:pt>
              </c:numCache>
            </c:numRef>
          </c:val>
          <c:smooth val="0"/>
          <c:extLst>
            <c:ext xmlns:c16="http://schemas.microsoft.com/office/drawing/2014/chart" uri="{C3380CC4-5D6E-409C-BE32-E72D297353CC}">
              <c16:uniqueId val="{00000000-F11C-4C39-B835-5723C2CDB6F8}"/>
            </c:ext>
          </c:extLst>
        </c:ser>
        <c:ser>
          <c:idx val="1"/>
          <c:order val="1"/>
          <c:tx>
            <c:strRef>
              <c:f>'Learning Rate'!$P$50</c:f>
              <c:strCache>
                <c:ptCount val="1"/>
                <c:pt idx="0">
                  <c:v>Moving Average (50 runs) for Learning Rate = 0.01</c:v>
                </c:pt>
              </c:strCache>
            </c:strRef>
          </c:tx>
          <c:spPr>
            <a:ln w="28575" cap="rnd">
              <a:solidFill>
                <a:schemeClr val="accent1"/>
              </a:solidFill>
              <a:round/>
            </a:ln>
            <a:effectLst/>
          </c:spPr>
          <c:marker>
            <c:symbol val="none"/>
          </c:marker>
          <c:val>
            <c:numRef>
              <c:f>'Learning Rate'!$P$51:$P$699</c:f>
              <c:numCache>
                <c:formatCode>General</c:formatCode>
                <c:ptCount val="649"/>
                <c:pt idx="0">
                  <c:v>238.8</c:v>
                </c:pt>
                <c:pt idx="1">
                  <c:v>239</c:v>
                </c:pt>
                <c:pt idx="2">
                  <c:v>239.6</c:v>
                </c:pt>
                <c:pt idx="3">
                  <c:v>236.8</c:v>
                </c:pt>
                <c:pt idx="4">
                  <c:v>236.2</c:v>
                </c:pt>
                <c:pt idx="5">
                  <c:v>238</c:v>
                </c:pt>
                <c:pt idx="6">
                  <c:v>240</c:v>
                </c:pt>
                <c:pt idx="7">
                  <c:v>241</c:v>
                </c:pt>
                <c:pt idx="8">
                  <c:v>233.8</c:v>
                </c:pt>
                <c:pt idx="9">
                  <c:v>235.2</c:v>
                </c:pt>
                <c:pt idx="10">
                  <c:v>235.2</c:v>
                </c:pt>
                <c:pt idx="11">
                  <c:v>234.2</c:v>
                </c:pt>
                <c:pt idx="12">
                  <c:v>233</c:v>
                </c:pt>
                <c:pt idx="13">
                  <c:v>235</c:v>
                </c:pt>
                <c:pt idx="14">
                  <c:v>239</c:v>
                </c:pt>
                <c:pt idx="15">
                  <c:v>239.2</c:v>
                </c:pt>
                <c:pt idx="16">
                  <c:v>238.6</c:v>
                </c:pt>
                <c:pt idx="17">
                  <c:v>234.8</c:v>
                </c:pt>
                <c:pt idx="18">
                  <c:v>235</c:v>
                </c:pt>
                <c:pt idx="19">
                  <c:v>233</c:v>
                </c:pt>
                <c:pt idx="20">
                  <c:v>234</c:v>
                </c:pt>
                <c:pt idx="21">
                  <c:v>234</c:v>
                </c:pt>
                <c:pt idx="22">
                  <c:v>231.6</c:v>
                </c:pt>
                <c:pt idx="23">
                  <c:v>231.2</c:v>
                </c:pt>
                <c:pt idx="24">
                  <c:v>231</c:v>
                </c:pt>
                <c:pt idx="25">
                  <c:v>230.2</c:v>
                </c:pt>
                <c:pt idx="26">
                  <c:v>228.2</c:v>
                </c:pt>
                <c:pt idx="27">
                  <c:v>230</c:v>
                </c:pt>
                <c:pt idx="28">
                  <c:v>228.8</c:v>
                </c:pt>
                <c:pt idx="29">
                  <c:v>230.6</c:v>
                </c:pt>
                <c:pt idx="30">
                  <c:v>230.8</c:v>
                </c:pt>
                <c:pt idx="31">
                  <c:v>240.2</c:v>
                </c:pt>
                <c:pt idx="32">
                  <c:v>240.2</c:v>
                </c:pt>
                <c:pt idx="33">
                  <c:v>240.6</c:v>
                </c:pt>
                <c:pt idx="34">
                  <c:v>239.4</c:v>
                </c:pt>
                <c:pt idx="35">
                  <c:v>239.6</c:v>
                </c:pt>
                <c:pt idx="36">
                  <c:v>238.2</c:v>
                </c:pt>
                <c:pt idx="37">
                  <c:v>236.8</c:v>
                </c:pt>
                <c:pt idx="38">
                  <c:v>244</c:v>
                </c:pt>
                <c:pt idx="39">
                  <c:v>245.8</c:v>
                </c:pt>
                <c:pt idx="40">
                  <c:v>243.2</c:v>
                </c:pt>
                <c:pt idx="41">
                  <c:v>244.4</c:v>
                </c:pt>
                <c:pt idx="42">
                  <c:v>245.6</c:v>
                </c:pt>
                <c:pt idx="43">
                  <c:v>246.8</c:v>
                </c:pt>
                <c:pt idx="44">
                  <c:v>238.4</c:v>
                </c:pt>
                <c:pt idx="45">
                  <c:v>237.8</c:v>
                </c:pt>
                <c:pt idx="46">
                  <c:v>236.8</c:v>
                </c:pt>
                <c:pt idx="47">
                  <c:v>240.2</c:v>
                </c:pt>
                <c:pt idx="48">
                  <c:v>240.6</c:v>
                </c:pt>
                <c:pt idx="49">
                  <c:v>239.8</c:v>
                </c:pt>
                <c:pt idx="50">
                  <c:v>229.4</c:v>
                </c:pt>
                <c:pt idx="51">
                  <c:v>229.2</c:v>
                </c:pt>
                <c:pt idx="52">
                  <c:v>228.8</c:v>
                </c:pt>
                <c:pt idx="53">
                  <c:v>230.2</c:v>
                </c:pt>
                <c:pt idx="54">
                  <c:v>229.6</c:v>
                </c:pt>
                <c:pt idx="55">
                  <c:v>238.2</c:v>
                </c:pt>
                <c:pt idx="56">
                  <c:v>237</c:v>
                </c:pt>
                <c:pt idx="57">
                  <c:v>237.8</c:v>
                </c:pt>
                <c:pt idx="58">
                  <c:v>238.4</c:v>
                </c:pt>
                <c:pt idx="59">
                  <c:v>235.6</c:v>
                </c:pt>
                <c:pt idx="60">
                  <c:v>235.8</c:v>
                </c:pt>
                <c:pt idx="61">
                  <c:v>235</c:v>
                </c:pt>
                <c:pt idx="62">
                  <c:v>236</c:v>
                </c:pt>
                <c:pt idx="63">
                  <c:v>235.8</c:v>
                </c:pt>
                <c:pt idx="64">
                  <c:v>231.2</c:v>
                </c:pt>
                <c:pt idx="65">
                  <c:v>230.2</c:v>
                </c:pt>
                <c:pt idx="66">
                  <c:v>232.6</c:v>
                </c:pt>
                <c:pt idx="67">
                  <c:v>231.8</c:v>
                </c:pt>
                <c:pt idx="68">
                  <c:v>231.8</c:v>
                </c:pt>
                <c:pt idx="69">
                  <c:v>233.8</c:v>
                </c:pt>
                <c:pt idx="70">
                  <c:v>232.8</c:v>
                </c:pt>
                <c:pt idx="71">
                  <c:v>233.4</c:v>
                </c:pt>
                <c:pt idx="72">
                  <c:v>233.2</c:v>
                </c:pt>
                <c:pt idx="73">
                  <c:v>233.6</c:v>
                </c:pt>
                <c:pt idx="74">
                  <c:v>235</c:v>
                </c:pt>
                <c:pt idx="75">
                  <c:v>235.4</c:v>
                </c:pt>
                <c:pt idx="76">
                  <c:v>240.2</c:v>
                </c:pt>
                <c:pt idx="77">
                  <c:v>238.4</c:v>
                </c:pt>
                <c:pt idx="78">
                  <c:v>239.6</c:v>
                </c:pt>
                <c:pt idx="79">
                  <c:v>238.2</c:v>
                </c:pt>
                <c:pt idx="80">
                  <c:v>241</c:v>
                </c:pt>
                <c:pt idx="81">
                  <c:v>230.6</c:v>
                </c:pt>
                <c:pt idx="82">
                  <c:v>232</c:v>
                </c:pt>
                <c:pt idx="83">
                  <c:v>228.4</c:v>
                </c:pt>
                <c:pt idx="84">
                  <c:v>229.6</c:v>
                </c:pt>
                <c:pt idx="85">
                  <c:v>230.6</c:v>
                </c:pt>
                <c:pt idx="86">
                  <c:v>232.8</c:v>
                </c:pt>
                <c:pt idx="87">
                  <c:v>233.2</c:v>
                </c:pt>
                <c:pt idx="88">
                  <c:v>225.8</c:v>
                </c:pt>
                <c:pt idx="89">
                  <c:v>224</c:v>
                </c:pt>
                <c:pt idx="90">
                  <c:v>225.2</c:v>
                </c:pt>
                <c:pt idx="91">
                  <c:v>224.2</c:v>
                </c:pt>
                <c:pt idx="92">
                  <c:v>223.2</c:v>
                </c:pt>
                <c:pt idx="93">
                  <c:v>223</c:v>
                </c:pt>
                <c:pt idx="94">
                  <c:v>223.8</c:v>
                </c:pt>
                <c:pt idx="95">
                  <c:v>223.6</c:v>
                </c:pt>
                <c:pt idx="96">
                  <c:v>234.2</c:v>
                </c:pt>
                <c:pt idx="97">
                  <c:v>235.2</c:v>
                </c:pt>
                <c:pt idx="98">
                  <c:v>235.4</c:v>
                </c:pt>
                <c:pt idx="99">
                  <c:v>235</c:v>
                </c:pt>
                <c:pt idx="100">
                  <c:v>237.4</c:v>
                </c:pt>
                <c:pt idx="101">
                  <c:v>236.8</c:v>
                </c:pt>
                <c:pt idx="102">
                  <c:v>234.2</c:v>
                </c:pt>
                <c:pt idx="103">
                  <c:v>236.6</c:v>
                </c:pt>
                <c:pt idx="104">
                  <c:v>238</c:v>
                </c:pt>
                <c:pt idx="105">
                  <c:v>229.8</c:v>
                </c:pt>
                <c:pt idx="106">
                  <c:v>230</c:v>
                </c:pt>
                <c:pt idx="107">
                  <c:v>228.2</c:v>
                </c:pt>
                <c:pt idx="108">
                  <c:v>228.4</c:v>
                </c:pt>
                <c:pt idx="109">
                  <c:v>229.4</c:v>
                </c:pt>
                <c:pt idx="110">
                  <c:v>228</c:v>
                </c:pt>
                <c:pt idx="111">
                  <c:v>232.2</c:v>
                </c:pt>
                <c:pt idx="112">
                  <c:v>236.4</c:v>
                </c:pt>
                <c:pt idx="113">
                  <c:v>235.8</c:v>
                </c:pt>
                <c:pt idx="114">
                  <c:v>237.6</c:v>
                </c:pt>
                <c:pt idx="115">
                  <c:v>238.4</c:v>
                </c:pt>
                <c:pt idx="116">
                  <c:v>237.4</c:v>
                </c:pt>
                <c:pt idx="117">
                  <c:v>243.8</c:v>
                </c:pt>
                <c:pt idx="118">
                  <c:v>249.2</c:v>
                </c:pt>
                <c:pt idx="119">
                  <c:v>245.2</c:v>
                </c:pt>
                <c:pt idx="120">
                  <c:v>244.2</c:v>
                </c:pt>
                <c:pt idx="121">
                  <c:v>245.2</c:v>
                </c:pt>
                <c:pt idx="122">
                  <c:v>245.8</c:v>
                </c:pt>
                <c:pt idx="123">
                  <c:v>247.8</c:v>
                </c:pt>
                <c:pt idx="124">
                  <c:v>248</c:v>
                </c:pt>
                <c:pt idx="125">
                  <c:v>249</c:v>
                </c:pt>
                <c:pt idx="126">
                  <c:v>245.8</c:v>
                </c:pt>
                <c:pt idx="127">
                  <c:v>247.6</c:v>
                </c:pt>
                <c:pt idx="128">
                  <c:v>248.2</c:v>
                </c:pt>
                <c:pt idx="129">
                  <c:v>250</c:v>
                </c:pt>
                <c:pt idx="130">
                  <c:v>247.8</c:v>
                </c:pt>
                <c:pt idx="131">
                  <c:v>247</c:v>
                </c:pt>
                <c:pt idx="132">
                  <c:v>247.8</c:v>
                </c:pt>
                <c:pt idx="133">
                  <c:v>248.4</c:v>
                </c:pt>
                <c:pt idx="134">
                  <c:v>246</c:v>
                </c:pt>
                <c:pt idx="135">
                  <c:v>248.6</c:v>
                </c:pt>
                <c:pt idx="136">
                  <c:v>247</c:v>
                </c:pt>
                <c:pt idx="137">
                  <c:v>245.8</c:v>
                </c:pt>
                <c:pt idx="138">
                  <c:v>245</c:v>
                </c:pt>
                <c:pt idx="139">
                  <c:v>243.8</c:v>
                </c:pt>
                <c:pt idx="140">
                  <c:v>246.6</c:v>
                </c:pt>
                <c:pt idx="141">
                  <c:v>245.6</c:v>
                </c:pt>
                <c:pt idx="142">
                  <c:v>247.4</c:v>
                </c:pt>
                <c:pt idx="143">
                  <c:v>247.8</c:v>
                </c:pt>
                <c:pt idx="144">
                  <c:v>248.4</c:v>
                </c:pt>
                <c:pt idx="145">
                  <c:v>250.4</c:v>
                </c:pt>
                <c:pt idx="146">
                  <c:v>241.6</c:v>
                </c:pt>
                <c:pt idx="147">
                  <c:v>238.4</c:v>
                </c:pt>
                <c:pt idx="148">
                  <c:v>237.2</c:v>
                </c:pt>
                <c:pt idx="149">
                  <c:v>246.2</c:v>
                </c:pt>
                <c:pt idx="150">
                  <c:v>245.2</c:v>
                </c:pt>
                <c:pt idx="151">
                  <c:v>246.6</c:v>
                </c:pt>
                <c:pt idx="152">
                  <c:v>246.8</c:v>
                </c:pt>
                <c:pt idx="153">
                  <c:v>244.4</c:v>
                </c:pt>
                <c:pt idx="154">
                  <c:v>244.2</c:v>
                </c:pt>
                <c:pt idx="155">
                  <c:v>244.4</c:v>
                </c:pt>
                <c:pt idx="156">
                  <c:v>244.6</c:v>
                </c:pt>
                <c:pt idx="157">
                  <c:v>244.4</c:v>
                </c:pt>
                <c:pt idx="158">
                  <c:v>243.2</c:v>
                </c:pt>
                <c:pt idx="159">
                  <c:v>243.4</c:v>
                </c:pt>
                <c:pt idx="160">
                  <c:v>241.6</c:v>
                </c:pt>
                <c:pt idx="161">
                  <c:v>239</c:v>
                </c:pt>
                <c:pt idx="162">
                  <c:v>232.6</c:v>
                </c:pt>
                <c:pt idx="163">
                  <c:v>232.2</c:v>
                </c:pt>
                <c:pt idx="164">
                  <c:v>238.4</c:v>
                </c:pt>
                <c:pt idx="165">
                  <c:v>237.8</c:v>
                </c:pt>
                <c:pt idx="166">
                  <c:v>238.4</c:v>
                </c:pt>
                <c:pt idx="167">
                  <c:v>231.6</c:v>
                </c:pt>
                <c:pt idx="168">
                  <c:v>235.2</c:v>
                </c:pt>
                <c:pt idx="169">
                  <c:v>240</c:v>
                </c:pt>
                <c:pt idx="170">
                  <c:v>239.8</c:v>
                </c:pt>
                <c:pt idx="171">
                  <c:v>237.4</c:v>
                </c:pt>
                <c:pt idx="172">
                  <c:v>237.2</c:v>
                </c:pt>
                <c:pt idx="173">
                  <c:v>243.6</c:v>
                </c:pt>
                <c:pt idx="174">
                  <c:v>242</c:v>
                </c:pt>
                <c:pt idx="175">
                  <c:v>241.6</c:v>
                </c:pt>
                <c:pt idx="176">
                  <c:v>241.6</c:v>
                </c:pt>
                <c:pt idx="177">
                  <c:v>242.2</c:v>
                </c:pt>
                <c:pt idx="178">
                  <c:v>240</c:v>
                </c:pt>
                <c:pt idx="179">
                  <c:v>240.6</c:v>
                </c:pt>
                <c:pt idx="180">
                  <c:v>240.6</c:v>
                </c:pt>
                <c:pt idx="181">
                  <c:v>244.4</c:v>
                </c:pt>
                <c:pt idx="182">
                  <c:v>241.2</c:v>
                </c:pt>
                <c:pt idx="183">
                  <c:v>241.8</c:v>
                </c:pt>
                <c:pt idx="184">
                  <c:v>244</c:v>
                </c:pt>
                <c:pt idx="185">
                  <c:v>241.6</c:v>
                </c:pt>
                <c:pt idx="186">
                  <c:v>241</c:v>
                </c:pt>
                <c:pt idx="187">
                  <c:v>249.4</c:v>
                </c:pt>
                <c:pt idx="188">
                  <c:v>251.2</c:v>
                </c:pt>
                <c:pt idx="189">
                  <c:v>252.8</c:v>
                </c:pt>
                <c:pt idx="190">
                  <c:v>251.2</c:v>
                </c:pt>
                <c:pt idx="191">
                  <c:v>251</c:v>
                </c:pt>
                <c:pt idx="192">
                  <c:v>247.2</c:v>
                </c:pt>
                <c:pt idx="193">
                  <c:v>248.4</c:v>
                </c:pt>
                <c:pt idx="194">
                  <c:v>248</c:v>
                </c:pt>
                <c:pt idx="195">
                  <c:v>247</c:v>
                </c:pt>
                <c:pt idx="196">
                  <c:v>246</c:v>
                </c:pt>
                <c:pt idx="197">
                  <c:v>252.2</c:v>
                </c:pt>
                <c:pt idx="198">
                  <c:v>253.6</c:v>
                </c:pt>
                <c:pt idx="199">
                  <c:v>245</c:v>
                </c:pt>
                <c:pt idx="200">
                  <c:v>245.6</c:v>
                </c:pt>
                <c:pt idx="201">
                  <c:v>246.8</c:v>
                </c:pt>
                <c:pt idx="202">
                  <c:v>248.8</c:v>
                </c:pt>
                <c:pt idx="203">
                  <c:v>249</c:v>
                </c:pt>
                <c:pt idx="204">
                  <c:v>248</c:v>
                </c:pt>
                <c:pt idx="205">
                  <c:v>249</c:v>
                </c:pt>
                <c:pt idx="206">
                  <c:v>250.6</c:v>
                </c:pt>
                <c:pt idx="207">
                  <c:v>257</c:v>
                </c:pt>
                <c:pt idx="208">
                  <c:v>258.8</c:v>
                </c:pt>
                <c:pt idx="209">
                  <c:v>258.2</c:v>
                </c:pt>
                <c:pt idx="210">
                  <c:v>258.60000000000002</c:v>
                </c:pt>
                <c:pt idx="211">
                  <c:v>263</c:v>
                </c:pt>
                <c:pt idx="212">
                  <c:v>264.39999999999998</c:v>
                </c:pt>
                <c:pt idx="213">
                  <c:v>268.60000000000002</c:v>
                </c:pt>
                <c:pt idx="214">
                  <c:v>263.8</c:v>
                </c:pt>
                <c:pt idx="215">
                  <c:v>263.60000000000002</c:v>
                </c:pt>
                <c:pt idx="216">
                  <c:v>265.2</c:v>
                </c:pt>
                <c:pt idx="217">
                  <c:v>265</c:v>
                </c:pt>
                <c:pt idx="218">
                  <c:v>258</c:v>
                </c:pt>
                <c:pt idx="219">
                  <c:v>265.2</c:v>
                </c:pt>
                <c:pt idx="220">
                  <c:v>264.39999999999998</c:v>
                </c:pt>
                <c:pt idx="221">
                  <c:v>265.8</c:v>
                </c:pt>
                <c:pt idx="222">
                  <c:v>267.39999999999998</c:v>
                </c:pt>
                <c:pt idx="223">
                  <c:v>258.8</c:v>
                </c:pt>
                <c:pt idx="224">
                  <c:v>261.60000000000002</c:v>
                </c:pt>
                <c:pt idx="225">
                  <c:v>264.39999999999998</c:v>
                </c:pt>
                <c:pt idx="226">
                  <c:v>269.60000000000002</c:v>
                </c:pt>
                <c:pt idx="227">
                  <c:v>270</c:v>
                </c:pt>
                <c:pt idx="228">
                  <c:v>275.39999999999998</c:v>
                </c:pt>
                <c:pt idx="229">
                  <c:v>272.8</c:v>
                </c:pt>
                <c:pt idx="230">
                  <c:v>273.60000000000002</c:v>
                </c:pt>
                <c:pt idx="231">
                  <c:v>271.60000000000002</c:v>
                </c:pt>
                <c:pt idx="232">
                  <c:v>272.8</c:v>
                </c:pt>
                <c:pt idx="233">
                  <c:v>273.8</c:v>
                </c:pt>
                <c:pt idx="234">
                  <c:v>276</c:v>
                </c:pt>
                <c:pt idx="235">
                  <c:v>280</c:v>
                </c:pt>
                <c:pt idx="236">
                  <c:v>281.60000000000002</c:v>
                </c:pt>
                <c:pt idx="237">
                  <c:v>273.8</c:v>
                </c:pt>
                <c:pt idx="238">
                  <c:v>271</c:v>
                </c:pt>
                <c:pt idx="239">
                  <c:v>270.39999999999998</c:v>
                </c:pt>
                <c:pt idx="240">
                  <c:v>287.8</c:v>
                </c:pt>
                <c:pt idx="241">
                  <c:v>288.8</c:v>
                </c:pt>
                <c:pt idx="242">
                  <c:v>292</c:v>
                </c:pt>
                <c:pt idx="243">
                  <c:v>292.2</c:v>
                </c:pt>
                <c:pt idx="244">
                  <c:v>290.60000000000002</c:v>
                </c:pt>
                <c:pt idx="245">
                  <c:v>295.60000000000002</c:v>
                </c:pt>
                <c:pt idx="246">
                  <c:v>296.8</c:v>
                </c:pt>
                <c:pt idx="247">
                  <c:v>305.39999999999998</c:v>
                </c:pt>
                <c:pt idx="248">
                  <c:v>310.60000000000002</c:v>
                </c:pt>
                <c:pt idx="249">
                  <c:v>311.2</c:v>
                </c:pt>
                <c:pt idx="250">
                  <c:v>314.60000000000002</c:v>
                </c:pt>
                <c:pt idx="251">
                  <c:v>321.60000000000002</c:v>
                </c:pt>
                <c:pt idx="252">
                  <c:v>321.39999999999998</c:v>
                </c:pt>
                <c:pt idx="253">
                  <c:v>320.8</c:v>
                </c:pt>
                <c:pt idx="254">
                  <c:v>321.39999999999998</c:v>
                </c:pt>
                <c:pt idx="255">
                  <c:v>319.39999999999998</c:v>
                </c:pt>
                <c:pt idx="256">
                  <c:v>317.2</c:v>
                </c:pt>
                <c:pt idx="257">
                  <c:v>311.60000000000002</c:v>
                </c:pt>
                <c:pt idx="258">
                  <c:v>312.8</c:v>
                </c:pt>
                <c:pt idx="259">
                  <c:v>314.2</c:v>
                </c:pt>
                <c:pt idx="260">
                  <c:v>316.2</c:v>
                </c:pt>
                <c:pt idx="261">
                  <c:v>310.60000000000002</c:v>
                </c:pt>
                <c:pt idx="262">
                  <c:v>318</c:v>
                </c:pt>
                <c:pt idx="263">
                  <c:v>316</c:v>
                </c:pt>
                <c:pt idx="264">
                  <c:v>315.8</c:v>
                </c:pt>
                <c:pt idx="265">
                  <c:v>315.8</c:v>
                </c:pt>
                <c:pt idx="266">
                  <c:v>314.39999999999998</c:v>
                </c:pt>
                <c:pt idx="267">
                  <c:v>317.60000000000002</c:v>
                </c:pt>
                <c:pt idx="268">
                  <c:v>316.2</c:v>
                </c:pt>
                <c:pt idx="269">
                  <c:v>305.2</c:v>
                </c:pt>
                <c:pt idx="270">
                  <c:v>307.8</c:v>
                </c:pt>
                <c:pt idx="271">
                  <c:v>316.8</c:v>
                </c:pt>
                <c:pt idx="272">
                  <c:v>318.2</c:v>
                </c:pt>
                <c:pt idx="273">
                  <c:v>318.39999999999998</c:v>
                </c:pt>
                <c:pt idx="274">
                  <c:v>315.39999999999998</c:v>
                </c:pt>
                <c:pt idx="275">
                  <c:v>313.2</c:v>
                </c:pt>
                <c:pt idx="276">
                  <c:v>306</c:v>
                </c:pt>
                <c:pt idx="277">
                  <c:v>305</c:v>
                </c:pt>
                <c:pt idx="278">
                  <c:v>303.2</c:v>
                </c:pt>
                <c:pt idx="279">
                  <c:v>304.39999999999998</c:v>
                </c:pt>
                <c:pt idx="280">
                  <c:v>306</c:v>
                </c:pt>
                <c:pt idx="281">
                  <c:v>307.2</c:v>
                </c:pt>
                <c:pt idx="282">
                  <c:v>316</c:v>
                </c:pt>
                <c:pt idx="283">
                  <c:v>321.60000000000002</c:v>
                </c:pt>
                <c:pt idx="284">
                  <c:v>318.60000000000002</c:v>
                </c:pt>
                <c:pt idx="285">
                  <c:v>315.2</c:v>
                </c:pt>
                <c:pt idx="286">
                  <c:v>317.39999999999998</c:v>
                </c:pt>
                <c:pt idx="287">
                  <c:v>324.60000000000002</c:v>
                </c:pt>
                <c:pt idx="288">
                  <c:v>326</c:v>
                </c:pt>
                <c:pt idx="289">
                  <c:v>325.2</c:v>
                </c:pt>
                <c:pt idx="290">
                  <c:v>310.39999999999998</c:v>
                </c:pt>
                <c:pt idx="291">
                  <c:v>328.6</c:v>
                </c:pt>
                <c:pt idx="292">
                  <c:v>327.60000000000002</c:v>
                </c:pt>
                <c:pt idx="293">
                  <c:v>326.2</c:v>
                </c:pt>
                <c:pt idx="294">
                  <c:v>326.2</c:v>
                </c:pt>
                <c:pt idx="295">
                  <c:v>318.2</c:v>
                </c:pt>
                <c:pt idx="296">
                  <c:v>323.60000000000002</c:v>
                </c:pt>
                <c:pt idx="297">
                  <c:v>310.2</c:v>
                </c:pt>
                <c:pt idx="298">
                  <c:v>305.39999999999998</c:v>
                </c:pt>
                <c:pt idx="299">
                  <c:v>304.60000000000002</c:v>
                </c:pt>
                <c:pt idx="300">
                  <c:v>300.60000000000002</c:v>
                </c:pt>
                <c:pt idx="301">
                  <c:v>293.39999999999998</c:v>
                </c:pt>
                <c:pt idx="302">
                  <c:v>293.2</c:v>
                </c:pt>
                <c:pt idx="303">
                  <c:v>293.60000000000002</c:v>
                </c:pt>
                <c:pt idx="304">
                  <c:v>296.8</c:v>
                </c:pt>
                <c:pt idx="305">
                  <c:v>297.2</c:v>
                </c:pt>
                <c:pt idx="306">
                  <c:v>298.2</c:v>
                </c:pt>
                <c:pt idx="307">
                  <c:v>299.39999999999998</c:v>
                </c:pt>
                <c:pt idx="308">
                  <c:v>297.8</c:v>
                </c:pt>
                <c:pt idx="309">
                  <c:v>298.60000000000002</c:v>
                </c:pt>
                <c:pt idx="310">
                  <c:v>299.2</c:v>
                </c:pt>
                <c:pt idx="311">
                  <c:v>299.2</c:v>
                </c:pt>
                <c:pt idx="312">
                  <c:v>301</c:v>
                </c:pt>
                <c:pt idx="313">
                  <c:v>302.8</c:v>
                </c:pt>
                <c:pt idx="314">
                  <c:v>302.39999999999998</c:v>
                </c:pt>
                <c:pt idx="315">
                  <c:v>305.2</c:v>
                </c:pt>
                <c:pt idx="316">
                  <c:v>305.60000000000002</c:v>
                </c:pt>
                <c:pt idx="317">
                  <c:v>308.39999999999998</c:v>
                </c:pt>
                <c:pt idx="318">
                  <c:v>307</c:v>
                </c:pt>
                <c:pt idx="319">
                  <c:v>310</c:v>
                </c:pt>
                <c:pt idx="320">
                  <c:v>310.8</c:v>
                </c:pt>
                <c:pt idx="321">
                  <c:v>305</c:v>
                </c:pt>
                <c:pt idx="322">
                  <c:v>302.2</c:v>
                </c:pt>
                <c:pt idx="323">
                  <c:v>304.8</c:v>
                </c:pt>
                <c:pt idx="324">
                  <c:v>306</c:v>
                </c:pt>
                <c:pt idx="325">
                  <c:v>306.8</c:v>
                </c:pt>
                <c:pt idx="326">
                  <c:v>310</c:v>
                </c:pt>
                <c:pt idx="327">
                  <c:v>310</c:v>
                </c:pt>
                <c:pt idx="328">
                  <c:v>307.60000000000002</c:v>
                </c:pt>
                <c:pt idx="329">
                  <c:v>307.39999999999998</c:v>
                </c:pt>
                <c:pt idx="330">
                  <c:v>320.39999999999998</c:v>
                </c:pt>
                <c:pt idx="331">
                  <c:v>318</c:v>
                </c:pt>
                <c:pt idx="332">
                  <c:v>310.8</c:v>
                </c:pt>
                <c:pt idx="333">
                  <c:v>319.60000000000002</c:v>
                </c:pt>
                <c:pt idx="334">
                  <c:v>332.8</c:v>
                </c:pt>
                <c:pt idx="335">
                  <c:v>334.4</c:v>
                </c:pt>
                <c:pt idx="336">
                  <c:v>336.2</c:v>
                </c:pt>
                <c:pt idx="337">
                  <c:v>333.2</c:v>
                </c:pt>
                <c:pt idx="338">
                  <c:v>333</c:v>
                </c:pt>
                <c:pt idx="339">
                  <c:v>335.4</c:v>
                </c:pt>
                <c:pt idx="340">
                  <c:v>334.4</c:v>
                </c:pt>
                <c:pt idx="341">
                  <c:v>318.8</c:v>
                </c:pt>
                <c:pt idx="342">
                  <c:v>320.39999999999998</c:v>
                </c:pt>
                <c:pt idx="343">
                  <c:v>336.6</c:v>
                </c:pt>
                <c:pt idx="344">
                  <c:v>339</c:v>
                </c:pt>
                <c:pt idx="345">
                  <c:v>343.6</c:v>
                </c:pt>
                <c:pt idx="346">
                  <c:v>337.6</c:v>
                </c:pt>
                <c:pt idx="347">
                  <c:v>341.6</c:v>
                </c:pt>
                <c:pt idx="348">
                  <c:v>340.8</c:v>
                </c:pt>
                <c:pt idx="349">
                  <c:v>341.8</c:v>
                </c:pt>
                <c:pt idx="350">
                  <c:v>345.2</c:v>
                </c:pt>
                <c:pt idx="351">
                  <c:v>346.6</c:v>
                </c:pt>
                <c:pt idx="352">
                  <c:v>347.6</c:v>
                </c:pt>
                <c:pt idx="353">
                  <c:v>350</c:v>
                </c:pt>
                <c:pt idx="354">
                  <c:v>349.4</c:v>
                </c:pt>
                <c:pt idx="355">
                  <c:v>356</c:v>
                </c:pt>
                <c:pt idx="356">
                  <c:v>360</c:v>
                </c:pt>
                <c:pt idx="357">
                  <c:v>366.4</c:v>
                </c:pt>
                <c:pt idx="358">
                  <c:v>374.4</c:v>
                </c:pt>
                <c:pt idx="359">
                  <c:v>373.4</c:v>
                </c:pt>
                <c:pt idx="360">
                  <c:v>376</c:v>
                </c:pt>
                <c:pt idx="361">
                  <c:v>375</c:v>
                </c:pt>
                <c:pt idx="362">
                  <c:v>372.8</c:v>
                </c:pt>
                <c:pt idx="363">
                  <c:v>371.4</c:v>
                </c:pt>
                <c:pt idx="364">
                  <c:v>371.6</c:v>
                </c:pt>
                <c:pt idx="365">
                  <c:v>375</c:v>
                </c:pt>
                <c:pt idx="366">
                  <c:v>373.4</c:v>
                </c:pt>
                <c:pt idx="367">
                  <c:v>372</c:v>
                </c:pt>
                <c:pt idx="368">
                  <c:v>381</c:v>
                </c:pt>
                <c:pt idx="369">
                  <c:v>382.2</c:v>
                </c:pt>
                <c:pt idx="370">
                  <c:v>382.4</c:v>
                </c:pt>
                <c:pt idx="371">
                  <c:v>383.8</c:v>
                </c:pt>
                <c:pt idx="372">
                  <c:v>388</c:v>
                </c:pt>
                <c:pt idx="373">
                  <c:v>387.8</c:v>
                </c:pt>
                <c:pt idx="374">
                  <c:v>387.8</c:v>
                </c:pt>
                <c:pt idx="375">
                  <c:v>388</c:v>
                </c:pt>
                <c:pt idx="376">
                  <c:v>388.2</c:v>
                </c:pt>
                <c:pt idx="377">
                  <c:v>388.6</c:v>
                </c:pt>
                <c:pt idx="378">
                  <c:v>388.4</c:v>
                </c:pt>
                <c:pt idx="379">
                  <c:v>392</c:v>
                </c:pt>
                <c:pt idx="380">
                  <c:v>383.2</c:v>
                </c:pt>
                <c:pt idx="381">
                  <c:v>391</c:v>
                </c:pt>
                <c:pt idx="382">
                  <c:v>390.4</c:v>
                </c:pt>
                <c:pt idx="383">
                  <c:v>376.4</c:v>
                </c:pt>
                <c:pt idx="384">
                  <c:v>364.4</c:v>
                </c:pt>
                <c:pt idx="385">
                  <c:v>365.4</c:v>
                </c:pt>
                <c:pt idx="386">
                  <c:v>364</c:v>
                </c:pt>
                <c:pt idx="387">
                  <c:v>361.4</c:v>
                </c:pt>
                <c:pt idx="388">
                  <c:v>370.2</c:v>
                </c:pt>
                <c:pt idx="389">
                  <c:v>369.6</c:v>
                </c:pt>
                <c:pt idx="390">
                  <c:v>370.8</c:v>
                </c:pt>
                <c:pt idx="391">
                  <c:v>368.2</c:v>
                </c:pt>
                <c:pt idx="392">
                  <c:v>367</c:v>
                </c:pt>
                <c:pt idx="393">
                  <c:v>362.6</c:v>
                </c:pt>
                <c:pt idx="394">
                  <c:v>362.2</c:v>
                </c:pt>
                <c:pt idx="395">
                  <c:v>362</c:v>
                </c:pt>
                <c:pt idx="396">
                  <c:v>369.2</c:v>
                </c:pt>
                <c:pt idx="397">
                  <c:v>366.2</c:v>
                </c:pt>
                <c:pt idx="398">
                  <c:v>372.8</c:v>
                </c:pt>
                <c:pt idx="399">
                  <c:v>375.8</c:v>
                </c:pt>
                <c:pt idx="400">
                  <c:v>370.4</c:v>
                </c:pt>
                <c:pt idx="401">
                  <c:v>367.6</c:v>
                </c:pt>
                <c:pt idx="402">
                  <c:v>367.2</c:v>
                </c:pt>
                <c:pt idx="403">
                  <c:v>366.2</c:v>
                </c:pt>
                <c:pt idx="404">
                  <c:v>363.6</c:v>
                </c:pt>
                <c:pt idx="405">
                  <c:v>359.8</c:v>
                </c:pt>
                <c:pt idx="406">
                  <c:v>354.2</c:v>
                </c:pt>
                <c:pt idx="407">
                  <c:v>354.8</c:v>
                </c:pt>
                <c:pt idx="408">
                  <c:v>347.8</c:v>
                </c:pt>
                <c:pt idx="409">
                  <c:v>350.8</c:v>
                </c:pt>
                <c:pt idx="410">
                  <c:v>351.2</c:v>
                </c:pt>
                <c:pt idx="411">
                  <c:v>354.8</c:v>
                </c:pt>
                <c:pt idx="412">
                  <c:v>353.4</c:v>
                </c:pt>
                <c:pt idx="413">
                  <c:v>360</c:v>
                </c:pt>
                <c:pt idx="414">
                  <c:v>360.6</c:v>
                </c:pt>
                <c:pt idx="415">
                  <c:v>357</c:v>
                </c:pt>
                <c:pt idx="416">
                  <c:v>358.2</c:v>
                </c:pt>
                <c:pt idx="417">
                  <c:v>357</c:v>
                </c:pt>
                <c:pt idx="418">
                  <c:v>350.6</c:v>
                </c:pt>
                <c:pt idx="419">
                  <c:v>349.6</c:v>
                </c:pt>
                <c:pt idx="420">
                  <c:v>352.2</c:v>
                </c:pt>
                <c:pt idx="421">
                  <c:v>347</c:v>
                </c:pt>
                <c:pt idx="422">
                  <c:v>344.2</c:v>
                </c:pt>
                <c:pt idx="423">
                  <c:v>348</c:v>
                </c:pt>
                <c:pt idx="424">
                  <c:v>356.8</c:v>
                </c:pt>
                <c:pt idx="425">
                  <c:v>354.8</c:v>
                </c:pt>
                <c:pt idx="426">
                  <c:v>360.2</c:v>
                </c:pt>
                <c:pt idx="427">
                  <c:v>366.8</c:v>
                </c:pt>
                <c:pt idx="428">
                  <c:v>368.6</c:v>
                </c:pt>
                <c:pt idx="429">
                  <c:v>367</c:v>
                </c:pt>
                <c:pt idx="430">
                  <c:v>362.6</c:v>
                </c:pt>
                <c:pt idx="431">
                  <c:v>356.4</c:v>
                </c:pt>
                <c:pt idx="432">
                  <c:v>356.2</c:v>
                </c:pt>
                <c:pt idx="433">
                  <c:v>362.8</c:v>
                </c:pt>
                <c:pt idx="434">
                  <c:v>362.2</c:v>
                </c:pt>
                <c:pt idx="435">
                  <c:v>358</c:v>
                </c:pt>
                <c:pt idx="436">
                  <c:v>361.4</c:v>
                </c:pt>
                <c:pt idx="437">
                  <c:v>362.2</c:v>
                </c:pt>
                <c:pt idx="438">
                  <c:v>354</c:v>
                </c:pt>
                <c:pt idx="439">
                  <c:v>363.4</c:v>
                </c:pt>
                <c:pt idx="440">
                  <c:v>369.6</c:v>
                </c:pt>
                <c:pt idx="441">
                  <c:v>372.8</c:v>
                </c:pt>
                <c:pt idx="442">
                  <c:v>372</c:v>
                </c:pt>
                <c:pt idx="443">
                  <c:v>360.4</c:v>
                </c:pt>
                <c:pt idx="444">
                  <c:v>358.4</c:v>
                </c:pt>
                <c:pt idx="445">
                  <c:v>358.4</c:v>
                </c:pt>
                <c:pt idx="446">
                  <c:v>351.4</c:v>
                </c:pt>
                <c:pt idx="447">
                  <c:v>357.8</c:v>
                </c:pt>
                <c:pt idx="448">
                  <c:v>353.2</c:v>
                </c:pt>
                <c:pt idx="449">
                  <c:v>351</c:v>
                </c:pt>
                <c:pt idx="450">
                  <c:v>361</c:v>
                </c:pt>
                <c:pt idx="451">
                  <c:v>367.4</c:v>
                </c:pt>
                <c:pt idx="452">
                  <c:v>368.2</c:v>
                </c:pt>
                <c:pt idx="453">
                  <c:v>373.8</c:v>
                </c:pt>
                <c:pt idx="454">
                  <c:v>377.6</c:v>
                </c:pt>
                <c:pt idx="455">
                  <c:v>380.6</c:v>
                </c:pt>
                <c:pt idx="456">
                  <c:v>392.6</c:v>
                </c:pt>
                <c:pt idx="457">
                  <c:v>385.6</c:v>
                </c:pt>
                <c:pt idx="458">
                  <c:v>392.4</c:v>
                </c:pt>
                <c:pt idx="459">
                  <c:v>391.2</c:v>
                </c:pt>
                <c:pt idx="460">
                  <c:v>394.8</c:v>
                </c:pt>
                <c:pt idx="461">
                  <c:v>400.2</c:v>
                </c:pt>
                <c:pt idx="462">
                  <c:v>397.8</c:v>
                </c:pt>
                <c:pt idx="463">
                  <c:v>408.8</c:v>
                </c:pt>
                <c:pt idx="464">
                  <c:v>415.6</c:v>
                </c:pt>
                <c:pt idx="465">
                  <c:v>423.6</c:v>
                </c:pt>
                <c:pt idx="466">
                  <c:v>426.4</c:v>
                </c:pt>
                <c:pt idx="467">
                  <c:v>428</c:v>
                </c:pt>
                <c:pt idx="468">
                  <c:v>426.4</c:v>
                </c:pt>
                <c:pt idx="469">
                  <c:v>426.6</c:v>
                </c:pt>
                <c:pt idx="470">
                  <c:v>435.6</c:v>
                </c:pt>
                <c:pt idx="471">
                  <c:v>442.8</c:v>
                </c:pt>
                <c:pt idx="472">
                  <c:v>441.6</c:v>
                </c:pt>
                <c:pt idx="473">
                  <c:v>439</c:v>
                </c:pt>
                <c:pt idx="474">
                  <c:v>437.8</c:v>
                </c:pt>
                <c:pt idx="475">
                  <c:v>444.4</c:v>
                </c:pt>
                <c:pt idx="476">
                  <c:v>442.8</c:v>
                </c:pt>
                <c:pt idx="477">
                  <c:v>436.4</c:v>
                </c:pt>
                <c:pt idx="478">
                  <c:v>434.8</c:v>
                </c:pt>
                <c:pt idx="479">
                  <c:v>434.2</c:v>
                </c:pt>
                <c:pt idx="480">
                  <c:v>447.4</c:v>
                </c:pt>
                <c:pt idx="481">
                  <c:v>464.8</c:v>
                </c:pt>
                <c:pt idx="482">
                  <c:v>468.4</c:v>
                </c:pt>
                <c:pt idx="483">
                  <c:v>469</c:v>
                </c:pt>
                <c:pt idx="484">
                  <c:v>469.8</c:v>
                </c:pt>
                <c:pt idx="485">
                  <c:v>474</c:v>
                </c:pt>
                <c:pt idx="486">
                  <c:v>468.6</c:v>
                </c:pt>
                <c:pt idx="487">
                  <c:v>470.4</c:v>
                </c:pt>
                <c:pt idx="488">
                  <c:v>471.8</c:v>
                </c:pt>
                <c:pt idx="489">
                  <c:v>463</c:v>
                </c:pt>
                <c:pt idx="490">
                  <c:v>458</c:v>
                </c:pt>
                <c:pt idx="491">
                  <c:v>451.8</c:v>
                </c:pt>
                <c:pt idx="492">
                  <c:v>457.8</c:v>
                </c:pt>
                <c:pt idx="493">
                  <c:v>457.2</c:v>
                </c:pt>
                <c:pt idx="494">
                  <c:v>459</c:v>
                </c:pt>
                <c:pt idx="495">
                  <c:v>465.6</c:v>
                </c:pt>
                <c:pt idx="496">
                  <c:v>469.8</c:v>
                </c:pt>
                <c:pt idx="497">
                  <c:v>460.8</c:v>
                </c:pt>
                <c:pt idx="498">
                  <c:v>476.2</c:v>
                </c:pt>
                <c:pt idx="499">
                  <c:v>481.6</c:v>
                </c:pt>
                <c:pt idx="500">
                  <c:v>485.2</c:v>
                </c:pt>
                <c:pt idx="501">
                  <c:v>481.6</c:v>
                </c:pt>
                <c:pt idx="502">
                  <c:v>485.4</c:v>
                </c:pt>
                <c:pt idx="503">
                  <c:v>479.8</c:v>
                </c:pt>
                <c:pt idx="504">
                  <c:v>475.8</c:v>
                </c:pt>
                <c:pt idx="505">
                  <c:v>476.4</c:v>
                </c:pt>
                <c:pt idx="506">
                  <c:v>473.6</c:v>
                </c:pt>
                <c:pt idx="507">
                  <c:v>475.6</c:v>
                </c:pt>
                <c:pt idx="508">
                  <c:v>466.6</c:v>
                </c:pt>
                <c:pt idx="509">
                  <c:v>472.8</c:v>
                </c:pt>
                <c:pt idx="510">
                  <c:v>466.6</c:v>
                </c:pt>
                <c:pt idx="511">
                  <c:v>460.6</c:v>
                </c:pt>
                <c:pt idx="512">
                  <c:v>457.6</c:v>
                </c:pt>
                <c:pt idx="513">
                  <c:v>436.4</c:v>
                </c:pt>
                <c:pt idx="514">
                  <c:v>428.6</c:v>
                </c:pt>
                <c:pt idx="515">
                  <c:v>417.8</c:v>
                </c:pt>
                <c:pt idx="516">
                  <c:v>418</c:v>
                </c:pt>
                <c:pt idx="517">
                  <c:v>414.2</c:v>
                </c:pt>
                <c:pt idx="518">
                  <c:v>415.2</c:v>
                </c:pt>
                <c:pt idx="519">
                  <c:v>413</c:v>
                </c:pt>
                <c:pt idx="520">
                  <c:v>401.2</c:v>
                </c:pt>
                <c:pt idx="521">
                  <c:v>397</c:v>
                </c:pt>
                <c:pt idx="522">
                  <c:v>399.4</c:v>
                </c:pt>
                <c:pt idx="523">
                  <c:v>400.6</c:v>
                </c:pt>
                <c:pt idx="524">
                  <c:v>391.4</c:v>
                </c:pt>
                <c:pt idx="525">
                  <c:v>386.6</c:v>
                </c:pt>
                <c:pt idx="526">
                  <c:v>381.2</c:v>
                </c:pt>
                <c:pt idx="527">
                  <c:v>379</c:v>
                </c:pt>
                <c:pt idx="528">
                  <c:v>387.2</c:v>
                </c:pt>
                <c:pt idx="529">
                  <c:v>386.4</c:v>
                </c:pt>
                <c:pt idx="530">
                  <c:v>371</c:v>
                </c:pt>
                <c:pt idx="531">
                  <c:v>378.4</c:v>
                </c:pt>
                <c:pt idx="532">
                  <c:v>376.6</c:v>
                </c:pt>
                <c:pt idx="533">
                  <c:v>371.6</c:v>
                </c:pt>
                <c:pt idx="534">
                  <c:v>373.2</c:v>
                </c:pt>
                <c:pt idx="535">
                  <c:v>385.4</c:v>
                </c:pt>
                <c:pt idx="536">
                  <c:v>389</c:v>
                </c:pt>
                <c:pt idx="537">
                  <c:v>387.6</c:v>
                </c:pt>
                <c:pt idx="538">
                  <c:v>389.8</c:v>
                </c:pt>
                <c:pt idx="539">
                  <c:v>406.2</c:v>
                </c:pt>
                <c:pt idx="540">
                  <c:v>403</c:v>
                </c:pt>
                <c:pt idx="541">
                  <c:v>408.4</c:v>
                </c:pt>
                <c:pt idx="542">
                  <c:v>408.4</c:v>
                </c:pt>
                <c:pt idx="543">
                  <c:v>407.8</c:v>
                </c:pt>
                <c:pt idx="544">
                  <c:v>406.4</c:v>
                </c:pt>
                <c:pt idx="545">
                  <c:v>396.2</c:v>
                </c:pt>
                <c:pt idx="546">
                  <c:v>388</c:v>
                </c:pt>
                <c:pt idx="547">
                  <c:v>402.8</c:v>
                </c:pt>
                <c:pt idx="548">
                  <c:v>393.4</c:v>
                </c:pt>
                <c:pt idx="549">
                  <c:v>390</c:v>
                </c:pt>
                <c:pt idx="550">
                  <c:v>381.6</c:v>
                </c:pt>
                <c:pt idx="551">
                  <c:v>381.2</c:v>
                </c:pt>
                <c:pt idx="552">
                  <c:v>375.8</c:v>
                </c:pt>
                <c:pt idx="553">
                  <c:v>394.8</c:v>
                </c:pt>
                <c:pt idx="554">
                  <c:v>401.8</c:v>
                </c:pt>
                <c:pt idx="555">
                  <c:v>395.2</c:v>
                </c:pt>
                <c:pt idx="556">
                  <c:v>387</c:v>
                </c:pt>
                <c:pt idx="557">
                  <c:v>382.6</c:v>
                </c:pt>
                <c:pt idx="558">
                  <c:v>382.4</c:v>
                </c:pt>
                <c:pt idx="559">
                  <c:v>377.6</c:v>
                </c:pt>
                <c:pt idx="560">
                  <c:v>380</c:v>
                </c:pt>
                <c:pt idx="561">
                  <c:v>380.8</c:v>
                </c:pt>
                <c:pt idx="562">
                  <c:v>379.6</c:v>
                </c:pt>
                <c:pt idx="563">
                  <c:v>387.8</c:v>
                </c:pt>
                <c:pt idx="564">
                  <c:v>393.6</c:v>
                </c:pt>
                <c:pt idx="565">
                  <c:v>395.6</c:v>
                </c:pt>
                <c:pt idx="566">
                  <c:v>403.8</c:v>
                </c:pt>
                <c:pt idx="567">
                  <c:v>407.4</c:v>
                </c:pt>
                <c:pt idx="568">
                  <c:v>407</c:v>
                </c:pt>
                <c:pt idx="569">
                  <c:v>409.2</c:v>
                </c:pt>
                <c:pt idx="570">
                  <c:v>423.6</c:v>
                </c:pt>
                <c:pt idx="571">
                  <c:v>422.6</c:v>
                </c:pt>
                <c:pt idx="572">
                  <c:v>429.4</c:v>
                </c:pt>
                <c:pt idx="573">
                  <c:v>428.4</c:v>
                </c:pt>
                <c:pt idx="574">
                  <c:v>427.8</c:v>
                </c:pt>
                <c:pt idx="575">
                  <c:v>425.4</c:v>
                </c:pt>
                <c:pt idx="576">
                  <c:v>426.2</c:v>
                </c:pt>
                <c:pt idx="577">
                  <c:v>431.8</c:v>
                </c:pt>
                <c:pt idx="578">
                  <c:v>431.6</c:v>
                </c:pt>
                <c:pt idx="579">
                  <c:v>435.2</c:v>
                </c:pt>
                <c:pt idx="580">
                  <c:v>437.6</c:v>
                </c:pt>
                <c:pt idx="581">
                  <c:v>417</c:v>
                </c:pt>
                <c:pt idx="582">
                  <c:v>416.4</c:v>
                </c:pt>
                <c:pt idx="583">
                  <c:v>412.2</c:v>
                </c:pt>
                <c:pt idx="584">
                  <c:v>412.4</c:v>
                </c:pt>
                <c:pt idx="585">
                  <c:v>405.6</c:v>
                </c:pt>
                <c:pt idx="586">
                  <c:v>400.6</c:v>
                </c:pt>
                <c:pt idx="587">
                  <c:v>395.8</c:v>
                </c:pt>
                <c:pt idx="588">
                  <c:v>398.2</c:v>
                </c:pt>
                <c:pt idx="589">
                  <c:v>390.4</c:v>
                </c:pt>
                <c:pt idx="590">
                  <c:v>408.2</c:v>
                </c:pt>
                <c:pt idx="591">
                  <c:v>405.6</c:v>
                </c:pt>
                <c:pt idx="592">
                  <c:v>398.2</c:v>
                </c:pt>
                <c:pt idx="593">
                  <c:v>398.6</c:v>
                </c:pt>
                <c:pt idx="594">
                  <c:v>400.2</c:v>
                </c:pt>
                <c:pt idx="595">
                  <c:v>401.8</c:v>
                </c:pt>
                <c:pt idx="596">
                  <c:v>407.4</c:v>
                </c:pt>
                <c:pt idx="597">
                  <c:v>395.6</c:v>
                </c:pt>
                <c:pt idx="598">
                  <c:v>386.4</c:v>
                </c:pt>
                <c:pt idx="599">
                  <c:v>384.4</c:v>
                </c:pt>
                <c:pt idx="600">
                  <c:v>381.6</c:v>
                </c:pt>
                <c:pt idx="601">
                  <c:v>379</c:v>
                </c:pt>
                <c:pt idx="602">
                  <c:v>379.4</c:v>
                </c:pt>
                <c:pt idx="603">
                  <c:v>360.6</c:v>
                </c:pt>
                <c:pt idx="604">
                  <c:v>355.4</c:v>
                </c:pt>
                <c:pt idx="605">
                  <c:v>370.8</c:v>
                </c:pt>
                <c:pt idx="606">
                  <c:v>372.2</c:v>
                </c:pt>
                <c:pt idx="607">
                  <c:v>376.2</c:v>
                </c:pt>
                <c:pt idx="608">
                  <c:v>377.6</c:v>
                </c:pt>
                <c:pt idx="609">
                  <c:v>378.4</c:v>
                </c:pt>
                <c:pt idx="610">
                  <c:v>373</c:v>
                </c:pt>
                <c:pt idx="611">
                  <c:v>370.2</c:v>
                </c:pt>
                <c:pt idx="612">
                  <c:v>370.2</c:v>
                </c:pt>
                <c:pt idx="613">
                  <c:v>365.2</c:v>
                </c:pt>
                <c:pt idx="614">
                  <c:v>360.6</c:v>
                </c:pt>
                <c:pt idx="615">
                  <c:v>368.6</c:v>
                </c:pt>
                <c:pt idx="616">
                  <c:v>359.6</c:v>
                </c:pt>
                <c:pt idx="617">
                  <c:v>354.2</c:v>
                </c:pt>
                <c:pt idx="618">
                  <c:v>356.2</c:v>
                </c:pt>
                <c:pt idx="619">
                  <c:v>357</c:v>
                </c:pt>
                <c:pt idx="620">
                  <c:v>365</c:v>
                </c:pt>
                <c:pt idx="621">
                  <c:v>371.8</c:v>
                </c:pt>
                <c:pt idx="622">
                  <c:v>364.4</c:v>
                </c:pt>
                <c:pt idx="623">
                  <c:v>359.8</c:v>
                </c:pt>
                <c:pt idx="624">
                  <c:v>364.2</c:v>
                </c:pt>
                <c:pt idx="625">
                  <c:v>371.8</c:v>
                </c:pt>
                <c:pt idx="626">
                  <c:v>372.4</c:v>
                </c:pt>
                <c:pt idx="627">
                  <c:v>387</c:v>
                </c:pt>
                <c:pt idx="628">
                  <c:v>380.2</c:v>
                </c:pt>
                <c:pt idx="629">
                  <c:v>374.8</c:v>
                </c:pt>
                <c:pt idx="630">
                  <c:v>370</c:v>
                </c:pt>
                <c:pt idx="631">
                  <c:v>371.6</c:v>
                </c:pt>
                <c:pt idx="632">
                  <c:v>369.6</c:v>
                </c:pt>
                <c:pt idx="633">
                  <c:v>371.8</c:v>
                </c:pt>
                <c:pt idx="634">
                  <c:v>371</c:v>
                </c:pt>
                <c:pt idx="635">
                  <c:v>373</c:v>
                </c:pt>
                <c:pt idx="636">
                  <c:v>378.8</c:v>
                </c:pt>
                <c:pt idx="637">
                  <c:v>382.8</c:v>
                </c:pt>
                <c:pt idx="638">
                  <c:v>379.8</c:v>
                </c:pt>
                <c:pt idx="639">
                  <c:v>370.6</c:v>
                </c:pt>
                <c:pt idx="640">
                  <c:v>351</c:v>
                </c:pt>
                <c:pt idx="641">
                  <c:v>351.4</c:v>
                </c:pt>
                <c:pt idx="642">
                  <c:v>356.6</c:v>
                </c:pt>
                <c:pt idx="643">
                  <c:v>358</c:v>
                </c:pt>
                <c:pt idx="644">
                  <c:v>360</c:v>
                </c:pt>
                <c:pt idx="645">
                  <c:v>373.2</c:v>
                </c:pt>
                <c:pt idx="646">
                  <c:v>381</c:v>
                </c:pt>
                <c:pt idx="647">
                  <c:v>379.2</c:v>
                </c:pt>
                <c:pt idx="648">
                  <c:v>382.4</c:v>
                </c:pt>
              </c:numCache>
            </c:numRef>
          </c:val>
          <c:smooth val="0"/>
          <c:extLst>
            <c:ext xmlns:c16="http://schemas.microsoft.com/office/drawing/2014/chart" uri="{C3380CC4-5D6E-409C-BE32-E72D297353CC}">
              <c16:uniqueId val="{00000001-F11C-4C39-B835-5723C2CDB6F8}"/>
            </c:ext>
          </c:extLst>
        </c:ser>
        <c:dLbls>
          <c:showLegendKey val="0"/>
          <c:showVal val="0"/>
          <c:showCatName val="0"/>
          <c:showSerName val="0"/>
          <c:showPercent val="0"/>
          <c:showBubbleSize val="0"/>
        </c:dLbls>
        <c:smooth val="0"/>
        <c:axId val="1950921520"/>
        <c:axId val="1950919856"/>
      </c:lineChart>
      <c:catAx>
        <c:axId val="1950921520"/>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0919856"/>
        <c:crosses val="autoZero"/>
        <c:auto val="1"/>
        <c:lblAlgn val="ctr"/>
        <c:lblOffset val="100"/>
        <c:noMultiLvlLbl val="0"/>
      </c:catAx>
      <c:valAx>
        <c:axId val="1950919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09215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2">
          <a:lumMod val="75000"/>
        </a:schemeClr>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SG" b="1" dirty="0"/>
              <a:t>Comparing Huber and MSE – 1000 episodes</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Huber!$O$50</c:f>
              <c:strCache>
                <c:ptCount val="1"/>
                <c:pt idx="0">
                  <c:v>Moving Avg (50 runs) for MSE</c:v>
                </c:pt>
              </c:strCache>
            </c:strRef>
          </c:tx>
          <c:spPr>
            <a:ln w="28575" cap="rnd">
              <a:solidFill>
                <a:schemeClr val="accent2"/>
              </a:solidFill>
              <a:round/>
            </a:ln>
            <a:effectLst/>
          </c:spPr>
          <c:marker>
            <c:symbol val="none"/>
          </c:marker>
          <c:val>
            <c:numRef>
              <c:f>Huber!$O$51:$O$1017</c:f>
              <c:numCache>
                <c:formatCode>General</c:formatCode>
                <c:ptCount val="967"/>
                <c:pt idx="0">
                  <c:v>218.4</c:v>
                </c:pt>
                <c:pt idx="1">
                  <c:v>218</c:v>
                </c:pt>
                <c:pt idx="2">
                  <c:v>215.2</c:v>
                </c:pt>
                <c:pt idx="3">
                  <c:v>214.4</c:v>
                </c:pt>
                <c:pt idx="4">
                  <c:v>214</c:v>
                </c:pt>
                <c:pt idx="5">
                  <c:v>212.2</c:v>
                </c:pt>
                <c:pt idx="6">
                  <c:v>210.4</c:v>
                </c:pt>
                <c:pt idx="7">
                  <c:v>211.2</c:v>
                </c:pt>
                <c:pt idx="8">
                  <c:v>213</c:v>
                </c:pt>
                <c:pt idx="9">
                  <c:v>215.2</c:v>
                </c:pt>
                <c:pt idx="10">
                  <c:v>211.8</c:v>
                </c:pt>
                <c:pt idx="11">
                  <c:v>210.6</c:v>
                </c:pt>
                <c:pt idx="12">
                  <c:v>211.2</c:v>
                </c:pt>
                <c:pt idx="13">
                  <c:v>209.4</c:v>
                </c:pt>
                <c:pt idx="14">
                  <c:v>207.6</c:v>
                </c:pt>
                <c:pt idx="15">
                  <c:v>208.6</c:v>
                </c:pt>
                <c:pt idx="16">
                  <c:v>209</c:v>
                </c:pt>
                <c:pt idx="17">
                  <c:v>208.4</c:v>
                </c:pt>
                <c:pt idx="18">
                  <c:v>211</c:v>
                </c:pt>
                <c:pt idx="19">
                  <c:v>210.8</c:v>
                </c:pt>
                <c:pt idx="20">
                  <c:v>206.8</c:v>
                </c:pt>
                <c:pt idx="21">
                  <c:v>207</c:v>
                </c:pt>
                <c:pt idx="22">
                  <c:v>206.4</c:v>
                </c:pt>
                <c:pt idx="23">
                  <c:v>209.4</c:v>
                </c:pt>
                <c:pt idx="24">
                  <c:v>209.8</c:v>
                </c:pt>
                <c:pt idx="25">
                  <c:v>212.6</c:v>
                </c:pt>
                <c:pt idx="26">
                  <c:v>210.6</c:v>
                </c:pt>
                <c:pt idx="27">
                  <c:v>211.4</c:v>
                </c:pt>
                <c:pt idx="28">
                  <c:v>213.2</c:v>
                </c:pt>
                <c:pt idx="29">
                  <c:v>216.2</c:v>
                </c:pt>
                <c:pt idx="30">
                  <c:v>212.6</c:v>
                </c:pt>
                <c:pt idx="31">
                  <c:v>213.4</c:v>
                </c:pt>
                <c:pt idx="32">
                  <c:v>212.6</c:v>
                </c:pt>
                <c:pt idx="33">
                  <c:v>209.2</c:v>
                </c:pt>
                <c:pt idx="34">
                  <c:v>207.6</c:v>
                </c:pt>
                <c:pt idx="35">
                  <c:v>207.6</c:v>
                </c:pt>
                <c:pt idx="36">
                  <c:v>206.2</c:v>
                </c:pt>
                <c:pt idx="37">
                  <c:v>205.6</c:v>
                </c:pt>
                <c:pt idx="38">
                  <c:v>204.6</c:v>
                </c:pt>
                <c:pt idx="39">
                  <c:v>203.4</c:v>
                </c:pt>
                <c:pt idx="40">
                  <c:v>202.6</c:v>
                </c:pt>
                <c:pt idx="41">
                  <c:v>203.4</c:v>
                </c:pt>
                <c:pt idx="42">
                  <c:v>203.8</c:v>
                </c:pt>
                <c:pt idx="43">
                  <c:v>200.6</c:v>
                </c:pt>
                <c:pt idx="44">
                  <c:v>200.2</c:v>
                </c:pt>
                <c:pt idx="45">
                  <c:v>200.6</c:v>
                </c:pt>
                <c:pt idx="46">
                  <c:v>199.6</c:v>
                </c:pt>
                <c:pt idx="47">
                  <c:v>202.8</c:v>
                </c:pt>
                <c:pt idx="48">
                  <c:v>205.2</c:v>
                </c:pt>
                <c:pt idx="49">
                  <c:v>207.2</c:v>
                </c:pt>
                <c:pt idx="50">
                  <c:v>206.4</c:v>
                </c:pt>
                <c:pt idx="51">
                  <c:v>208</c:v>
                </c:pt>
                <c:pt idx="52">
                  <c:v>210.2</c:v>
                </c:pt>
                <c:pt idx="53">
                  <c:v>212.4</c:v>
                </c:pt>
                <c:pt idx="54">
                  <c:v>213.2</c:v>
                </c:pt>
                <c:pt idx="55">
                  <c:v>215.8</c:v>
                </c:pt>
                <c:pt idx="56">
                  <c:v>218.4</c:v>
                </c:pt>
                <c:pt idx="57">
                  <c:v>218</c:v>
                </c:pt>
                <c:pt idx="58">
                  <c:v>218.2</c:v>
                </c:pt>
                <c:pt idx="59">
                  <c:v>215.8</c:v>
                </c:pt>
                <c:pt idx="60">
                  <c:v>218.4</c:v>
                </c:pt>
                <c:pt idx="61">
                  <c:v>220.6</c:v>
                </c:pt>
                <c:pt idx="62">
                  <c:v>228.4</c:v>
                </c:pt>
                <c:pt idx="63">
                  <c:v>227.8</c:v>
                </c:pt>
                <c:pt idx="64">
                  <c:v>227.8</c:v>
                </c:pt>
                <c:pt idx="65">
                  <c:v>227</c:v>
                </c:pt>
                <c:pt idx="66">
                  <c:v>226.8</c:v>
                </c:pt>
                <c:pt idx="67">
                  <c:v>228.2</c:v>
                </c:pt>
                <c:pt idx="68">
                  <c:v>228</c:v>
                </c:pt>
                <c:pt idx="69">
                  <c:v>229.8</c:v>
                </c:pt>
                <c:pt idx="70">
                  <c:v>232</c:v>
                </c:pt>
                <c:pt idx="71">
                  <c:v>230</c:v>
                </c:pt>
                <c:pt idx="72">
                  <c:v>228</c:v>
                </c:pt>
                <c:pt idx="73">
                  <c:v>227.8</c:v>
                </c:pt>
                <c:pt idx="74">
                  <c:v>229.4</c:v>
                </c:pt>
                <c:pt idx="75">
                  <c:v>227.4</c:v>
                </c:pt>
                <c:pt idx="76">
                  <c:v>229.6</c:v>
                </c:pt>
                <c:pt idx="77">
                  <c:v>229.6</c:v>
                </c:pt>
                <c:pt idx="78">
                  <c:v>225</c:v>
                </c:pt>
                <c:pt idx="79">
                  <c:v>223.2</c:v>
                </c:pt>
                <c:pt idx="80">
                  <c:v>225.8</c:v>
                </c:pt>
                <c:pt idx="81">
                  <c:v>227.8</c:v>
                </c:pt>
                <c:pt idx="82">
                  <c:v>228.8</c:v>
                </c:pt>
                <c:pt idx="83">
                  <c:v>228.6</c:v>
                </c:pt>
                <c:pt idx="84">
                  <c:v>230.6</c:v>
                </c:pt>
                <c:pt idx="85">
                  <c:v>231.8</c:v>
                </c:pt>
                <c:pt idx="86">
                  <c:v>247</c:v>
                </c:pt>
                <c:pt idx="87">
                  <c:v>246.6</c:v>
                </c:pt>
                <c:pt idx="88">
                  <c:v>245.6</c:v>
                </c:pt>
                <c:pt idx="89">
                  <c:v>246.6</c:v>
                </c:pt>
                <c:pt idx="90">
                  <c:v>249.2</c:v>
                </c:pt>
                <c:pt idx="91">
                  <c:v>249.6</c:v>
                </c:pt>
                <c:pt idx="92">
                  <c:v>247.4</c:v>
                </c:pt>
                <c:pt idx="93">
                  <c:v>247.4</c:v>
                </c:pt>
                <c:pt idx="94">
                  <c:v>249</c:v>
                </c:pt>
                <c:pt idx="95">
                  <c:v>249.4</c:v>
                </c:pt>
                <c:pt idx="96">
                  <c:v>251.6</c:v>
                </c:pt>
                <c:pt idx="97">
                  <c:v>251.6</c:v>
                </c:pt>
                <c:pt idx="98">
                  <c:v>248.4</c:v>
                </c:pt>
                <c:pt idx="99">
                  <c:v>248</c:v>
                </c:pt>
                <c:pt idx="100">
                  <c:v>247.6</c:v>
                </c:pt>
                <c:pt idx="101">
                  <c:v>251.8</c:v>
                </c:pt>
                <c:pt idx="102">
                  <c:v>251.6</c:v>
                </c:pt>
                <c:pt idx="103">
                  <c:v>250</c:v>
                </c:pt>
                <c:pt idx="104">
                  <c:v>248</c:v>
                </c:pt>
                <c:pt idx="105">
                  <c:v>247.2</c:v>
                </c:pt>
                <c:pt idx="106">
                  <c:v>245.8</c:v>
                </c:pt>
                <c:pt idx="107">
                  <c:v>245.6</c:v>
                </c:pt>
                <c:pt idx="108">
                  <c:v>245.8</c:v>
                </c:pt>
                <c:pt idx="109">
                  <c:v>247.6</c:v>
                </c:pt>
                <c:pt idx="110">
                  <c:v>245.2</c:v>
                </c:pt>
                <c:pt idx="111">
                  <c:v>243</c:v>
                </c:pt>
                <c:pt idx="112">
                  <c:v>235.6</c:v>
                </c:pt>
                <c:pt idx="113">
                  <c:v>241.2</c:v>
                </c:pt>
                <c:pt idx="114">
                  <c:v>242.2</c:v>
                </c:pt>
                <c:pt idx="115">
                  <c:v>240.6</c:v>
                </c:pt>
                <c:pt idx="116">
                  <c:v>241.6</c:v>
                </c:pt>
                <c:pt idx="117">
                  <c:v>240</c:v>
                </c:pt>
                <c:pt idx="118">
                  <c:v>240.4</c:v>
                </c:pt>
                <c:pt idx="119">
                  <c:v>239.4</c:v>
                </c:pt>
                <c:pt idx="120">
                  <c:v>238.6</c:v>
                </c:pt>
                <c:pt idx="121">
                  <c:v>243</c:v>
                </c:pt>
                <c:pt idx="122">
                  <c:v>262</c:v>
                </c:pt>
                <c:pt idx="123">
                  <c:v>262.8</c:v>
                </c:pt>
                <c:pt idx="124">
                  <c:v>265.8</c:v>
                </c:pt>
                <c:pt idx="125">
                  <c:v>265</c:v>
                </c:pt>
                <c:pt idx="126">
                  <c:v>264.39999999999998</c:v>
                </c:pt>
                <c:pt idx="127">
                  <c:v>263.60000000000002</c:v>
                </c:pt>
                <c:pt idx="128">
                  <c:v>264.60000000000002</c:v>
                </c:pt>
                <c:pt idx="129">
                  <c:v>263.8</c:v>
                </c:pt>
                <c:pt idx="130">
                  <c:v>263.2</c:v>
                </c:pt>
                <c:pt idx="131">
                  <c:v>262.39999999999998</c:v>
                </c:pt>
                <c:pt idx="132">
                  <c:v>260.2</c:v>
                </c:pt>
                <c:pt idx="133">
                  <c:v>262.2</c:v>
                </c:pt>
                <c:pt idx="134">
                  <c:v>273</c:v>
                </c:pt>
                <c:pt idx="135">
                  <c:v>273.2</c:v>
                </c:pt>
                <c:pt idx="136">
                  <c:v>258</c:v>
                </c:pt>
                <c:pt idx="137">
                  <c:v>259.8</c:v>
                </c:pt>
                <c:pt idx="138">
                  <c:v>259.60000000000002</c:v>
                </c:pt>
                <c:pt idx="139">
                  <c:v>259.2</c:v>
                </c:pt>
                <c:pt idx="140">
                  <c:v>265.2</c:v>
                </c:pt>
                <c:pt idx="141">
                  <c:v>265.2</c:v>
                </c:pt>
                <c:pt idx="142">
                  <c:v>268.60000000000002</c:v>
                </c:pt>
                <c:pt idx="143">
                  <c:v>270.39999999999998</c:v>
                </c:pt>
                <c:pt idx="144">
                  <c:v>275</c:v>
                </c:pt>
                <c:pt idx="145">
                  <c:v>276</c:v>
                </c:pt>
                <c:pt idx="146">
                  <c:v>272.2</c:v>
                </c:pt>
                <c:pt idx="147">
                  <c:v>293.60000000000002</c:v>
                </c:pt>
                <c:pt idx="148">
                  <c:v>293.39999999999998</c:v>
                </c:pt>
                <c:pt idx="149">
                  <c:v>294.2</c:v>
                </c:pt>
                <c:pt idx="150">
                  <c:v>295.8</c:v>
                </c:pt>
                <c:pt idx="151">
                  <c:v>295.2</c:v>
                </c:pt>
                <c:pt idx="152">
                  <c:v>295.2</c:v>
                </c:pt>
                <c:pt idx="153">
                  <c:v>295.2</c:v>
                </c:pt>
                <c:pt idx="154">
                  <c:v>296.39999999999998</c:v>
                </c:pt>
                <c:pt idx="155">
                  <c:v>298.60000000000002</c:v>
                </c:pt>
                <c:pt idx="156">
                  <c:v>298.2</c:v>
                </c:pt>
                <c:pt idx="157">
                  <c:v>297.60000000000002</c:v>
                </c:pt>
                <c:pt idx="158">
                  <c:v>297.8</c:v>
                </c:pt>
                <c:pt idx="159">
                  <c:v>297.39999999999998</c:v>
                </c:pt>
                <c:pt idx="160">
                  <c:v>298.2</c:v>
                </c:pt>
                <c:pt idx="161">
                  <c:v>298.60000000000002</c:v>
                </c:pt>
                <c:pt idx="162">
                  <c:v>299.60000000000002</c:v>
                </c:pt>
                <c:pt idx="163">
                  <c:v>296.60000000000002</c:v>
                </c:pt>
                <c:pt idx="164">
                  <c:v>295.8</c:v>
                </c:pt>
                <c:pt idx="165">
                  <c:v>303</c:v>
                </c:pt>
                <c:pt idx="166">
                  <c:v>299.8</c:v>
                </c:pt>
                <c:pt idx="167">
                  <c:v>300.2</c:v>
                </c:pt>
                <c:pt idx="168">
                  <c:v>299.39999999999998</c:v>
                </c:pt>
                <c:pt idx="169">
                  <c:v>298.8</c:v>
                </c:pt>
                <c:pt idx="170">
                  <c:v>299.60000000000002</c:v>
                </c:pt>
                <c:pt idx="171">
                  <c:v>295.39999999999998</c:v>
                </c:pt>
                <c:pt idx="172">
                  <c:v>276.8</c:v>
                </c:pt>
                <c:pt idx="173">
                  <c:v>276.60000000000002</c:v>
                </c:pt>
                <c:pt idx="174">
                  <c:v>271.39999999999998</c:v>
                </c:pt>
                <c:pt idx="175">
                  <c:v>279.39999999999998</c:v>
                </c:pt>
                <c:pt idx="176">
                  <c:v>282.60000000000002</c:v>
                </c:pt>
                <c:pt idx="177">
                  <c:v>296.60000000000002</c:v>
                </c:pt>
                <c:pt idx="178">
                  <c:v>300.2</c:v>
                </c:pt>
                <c:pt idx="179">
                  <c:v>300.8</c:v>
                </c:pt>
                <c:pt idx="180">
                  <c:v>298.8</c:v>
                </c:pt>
                <c:pt idx="181">
                  <c:v>307.2</c:v>
                </c:pt>
                <c:pt idx="182">
                  <c:v>306.39999999999998</c:v>
                </c:pt>
                <c:pt idx="183">
                  <c:v>305.60000000000002</c:v>
                </c:pt>
                <c:pt idx="184">
                  <c:v>297.2</c:v>
                </c:pt>
                <c:pt idx="185">
                  <c:v>295.2</c:v>
                </c:pt>
                <c:pt idx="186">
                  <c:v>293.39999999999998</c:v>
                </c:pt>
                <c:pt idx="187">
                  <c:v>292.2</c:v>
                </c:pt>
                <c:pt idx="188">
                  <c:v>293</c:v>
                </c:pt>
                <c:pt idx="189">
                  <c:v>293.2</c:v>
                </c:pt>
                <c:pt idx="190">
                  <c:v>285.8</c:v>
                </c:pt>
                <c:pt idx="191">
                  <c:v>287</c:v>
                </c:pt>
                <c:pt idx="192">
                  <c:v>286</c:v>
                </c:pt>
                <c:pt idx="193">
                  <c:v>286.60000000000002</c:v>
                </c:pt>
                <c:pt idx="194">
                  <c:v>281.8</c:v>
                </c:pt>
                <c:pt idx="195">
                  <c:v>284.39999999999998</c:v>
                </c:pt>
                <c:pt idx="196">
                  <c:v>285.8</c:v>
                </c:pt>
                <c:pt idx="197">
                  <c:v>262.39999999999998</c:v>
                </c:pt>
                <c:pt idx="198">
                  <c:v>277</c:v>
                </c:pt>
                <c:pt idx="199">
                  <c:v>275.8</c:v>
                </c:pt>
                <c:pt idx="200">
                  <c:v>297.2</c:v>
                </c:pt>
                <c:pt idx="201">
                  <c:v>294.60000000000002</c:v>
                </c:pt>
                <c:pt idx="202">
                  <c:v>296</c:v>
                </c:pt>
                <c:pt idx="203">
                  <c:v>293.8</c:v>
                </c:pt>
                <c:pt idx="204">
                  <c:v>298</c:v>
                </c:pt>
                <c:pt idx="205">
                  <c:v>298.60000000000002</c:v>
                </c:pt>
                <c:pt idx="206">
                  <c:v>313.2</c:v>
                </c:pt>
                <c:pt idx="207">
                  <c:v>317.60000000000002</c:v>
                </c:pt>
                <c:pt idx="208">
                  <c:v>316.60000000000002</c:v>
                </c:pt>
                <c:pt idx="209">
                  <c:v>316</c:v>
                </c:pt>
                <c:pt idx="210">
                  <c:v>318.39999999999998</c:v>
                </c:pt>
                <c:pt idx="211">
                  <c:v>319.39999999999998</c:v>
                </c:pt>
                <c:pt idx="212">
                  <c:v>318.60000000000002</c:v>
                </c:pt>
                <c:pt idx="213">
                  <c:v>316.8</c:v>
                </c:pt>
                <c:pt idx="214">
                  <c:v>317.8</c:v>
                </c:pt>
                <c:pt idx="215">
                  <c:v>312.39999999999998</c:v>
                </c:pt>
                <c:pt idx="216">
                  <c:v>313.8</c:v>
                </c:pt>
                <c:pt idx="217">
                  <c:v>315.8</c:v>
                </c:pt>
                <c:pt idx="218">
                  <c:v>318</c:v>
                </c:pt>
                <c:pt idx="219">
                  <c:v>318.60000000000002</c:v>
                </c:pt>
                <c:pt idx="220">
                  <c:v>320.60000000000002</c:v>
                </c:pt>
                <c:pt idx="221">
                  <c:v>322</c:v>
                </c:pt>
                <c:pt idx="222">
                  <c:v>324</c:v>
                </c:pt>
                <c:pt idx="223">
                  <c:v>325</c:v>
                </c:pt>
                <c:pt idx="224">
                  <c:v>326.8</c:v>
                </c:pt>
                <c:pt idx="225">
                  <c:v>321.2</c:v>
                </c:pt>
                <c:pt idx="226">
                  <c:v>319</c:v>
                </c:pt>
                <c:pt idx="227">
                  <c:v>304.60000000000002</c:v>
                </c:pt>
                <c:pt idx="228">
                  <c:v>303.60000000000002</c:v>
                </c:pt>
                <c:pt idx="229">
                  <c:v>301.60000000000002</c:v>
                </c:pt>
                <c:pt idx="230">
                  <c:v>302.60000000000002</c:v>
                </c:pt>
                <c:pt idx="231">
                  <c:v>293.8</c:v>
                </c:pt>
                <c:pt idx="232">
                  <c:v>295.8</c:v>
                </c:pt>
                <c:pt idx="233">
                  <c:v>297.39999999999998</c:v>
                </c:pt>
                <c:pt idx="234">
                  <c:v>294</c:v>
                </c:pt>
                <c:pt idx="235">
                  <c:v>297.2</c:v>
                </c:pt>
                <c:pt idx="236">
                  <c:v>299.39999999999998</c:v>
                </c:pt>
                <c:pt idx="237">
                  <c:v>299.8</c:v>
                </c:pt>
                <c:pt idx="238">
                  <c:v>298.8</c:v>
                </c:pt>
                <c:pt idx="239">
                  <c:v>299.2</c:v>
                </c:pt>
                <c:pt idx="240">
                  <c:v>306.60000000000002</c:v>
                </c:pt>
                <c:pt idx="241">
                  <c:v>304.2</c:v>
                </c:pt>
                <c:pt idx="242">
                  <c:v>302.39999999999998</c:v>
                </c:pt>
                <c:pt idx="243">
                  <c:v>303.60000000000002</c:v>
                </c:pt>
                <c:pt idx="244">
                  <c:v>301.2</c:v>
                </c:pt>
                <c:pt idx="245">
                  <c:v>300.8</c:v>
                </c:pt>
                <c:pt idx="246">
                  <c:v>309.60000000000002</c:v>
                </c:pt>
                <c:pt idx="247">
                  <c:v>313</c:v>
                </c:pt>
                <c:pt idx="248">
                  <c:v>299.2</c:v>
                </c:pt>
                <c:pt idx="249">
                  <c:v>296.8</c:v>
                </c:pt>
                <c:pt idx="250">
                  <c:v>275</c:v>
                </c:pt>
                <c:pt idx="251">
                  <c:v>274.8</c:v>
                </c:pt>
                <c:pt idx="252">
                  <c:v>275.2</c:v>
                </c:pt>
                <c:pt idx="253">
                  <c:v>277.60000000000002</c:v>
                </c:pt>
                <c:pt idx="254">
                  <c:v>274.2</c:v>
                </c:pt>
                <c:pt idx="255">
                  <c:v>269.39999999999998</c:v>
                </c:pt>
                <c:pt idx="256">
                  <c:v>254.4</c:v>
                </c:pt>
                <c:pt idx="257">
                  <c:v>249.8</c:v>
                </c:pt>
                <c:pt idx="258">
                  <c:v>249.2</c:v>
                </c:pt>
                <c:pt idx="259">
                  <c:v>252</c:v>
                </c:pt>
                <c:pt idx="260">
                  <c:v>253.4</c:v>
                </c:pt>
                <c:pt idx="261">
                  <c:v>255.4</c:v>
                </c:pt>
                <c:pt idx="262">
                  <c:v>257.39999999999998</c:v>
                </c:pt>
                <c:pt idx="263">
                  <c:v>259.39999999999998</c:v>
                </c:pt>
                <c:pt idx="264">
                  <c:v>260.39999999999998</c:v>
                </c:pt>
                <c:pt idx="265">
                  <c:v>273</c:v>
                </c:pt>
                <c:pt idx="266">
                  <c:v>274.39999999999998</c:v>
                </c:pt>
                <c:pt idx="267">
                  <c:v>275.2</c:v>
                </c:pt>
                <c:pt idx="268">
                  <c:v>279.39999999999998</c:v>
                </c:pt>
                <c:pt idx="269">
                  <c:v>286.39999999999998</c:v>
                </c:pt>
                <c:pt idx="270">
                  <c:v>285.39999999999998</c:v>
                </c:pt>
                <c:pt idx="271">
                  <c:v>287.39999999999998</c:v>
                </c:pt>
                <c:pt idx="272">
                  <c:v>287.60000000000002</c:v>
                </c:pt>
                <c:pt idx="273">
                  <c:v>287.2</c:v>
                </c:pt>
                <c:pt idx="274">
                  <c:v>285.2</c:v>
                </c:pt>
                <c:pt idx="275">
                  <c:v>282.8</c:v>
                </c:pt>
                <c:pt idx="276">
                  <c:v>281.2</c:v>
                </c:pt>
                <c:pt idx="277">
                  <c:v>280.2</c:v>
                </c:pt>
                <c:pt idx="278">
                  <c:v>279.60000000000002</c:v>
                </c:pt>
                <c:pt idx="279">
                  <c:v>281.39999999999998</c:v>
                </c:pt>
                <c:pt idx="280">
                  <c:v>280.60000000000002</c:v>
                </c:pt>
                <c:pt idx="281">
                  <c:v>287.39999999999998</c:v>
                </c:pt>
                <c:pt idx="282">
                  <c:v>286.8</c:v>
                </c:pt>
                <c:pt idx="283">
                  <c:v>286.2</c:v>
                </c:pt>
                <c:pt idx="284">
                  <c:v>285.8</c:v>
                </c:pt>
                <c:pt idx="285">
                  <c:v>284.60000000000002</c:v>
                </c:pt>
                <c:pt idx="286">
                  <c:v>283</c:v>
                </c:pt>
                <c:pt idx="287">
                  <c:v>284.60000000000002</c:v>
                </c:pt>
                <c:pt idx="288">
                  <c:v>285.8</c:v>
                </c:pt>
                <c:pt idx="289">
                  <c:v>286</c:v>
                </c:pt>
                <c:pt idx="290">
                  <c:v>280.39999999999998</c:v>
                </c:pt>
                <c:pt idx="291">
                  <c:v>283.60000000000002</c:v>
                </c:pt>
                <c:pt idx="292">
                  <c:v>285.2</c:v>
                </c:pt>
                <c:pt idx="293">
                  <c:v>282.8</c:v>
                </c:pt>
                <c:pt idx="294">
                  <c:v>287.2</c:v>
                </c:pt>
                <c:pt idx="295">
                  <c:v>284.8</c:v>
                </c:pt>
                <c:pt idx="296">
                  <c:v>274.2</c:v>
                </c:pt>
                <c:pt idx="297">
                  <c:v>276.8</c:v>
                </c:pt>
                <c:pt idx="298">
                  <c:v>280.8</c:v>
                </c:pt>
                <c:pt idx="299">
                  <c:v>283</c:v>
                </c:pt>
                <c:pt idx="300">
                  <c:v>285.8</c:v>
                </c:pt>
                <c:pt idx="301">
                  <c:v>290.2</c:v>
                </c:pt>
                <c:pt idx="302">
                  <c:v>290.8</c:v>
                </c:pt>
                <c:pt idx="303">
                  <c:v>305.60000000000002</c:v>
                </c:pt>
                <c:pt idx="304">
                  <c:v>323.8</c:v>
                </c:pt>
                <c:pt idx="305">
                  <c:v>326.39999999999998</c:v>
                </c:pt>
                <c:pt idx="306">
                  <c:v>326.60000000000002</c:v>
                </c:pt>
                <c:pt idx="307">
                  <c:v>329</c:v>
                </c:pt>
                <c:pt idx="308">
                  <c:v>326.60000000000002</c:v>
                </c:pt>
                <c:pt idx="309">
                  <c:v>324.2</c:v>
                </c:pt>
                <c:pt idx="310">
                  <c:v>320.2</c:v>
                </c:pt>
                <c:pt idx="311">
                  <c:v>317</c:v>
                </c:pt>
                <c:pt idx="312">
                  <c:v>315.2</c:v>
                </c:pt>
                <c:pt idx="313">
                  <c:v>317.60000000000002</c:v>
                </c:pt>
                <c:pt idx="314">
                  <c:v>315.8</c:v>
                </c:pt>
                <c:pt idx="315">
                  <c:v>301.60000000000002</c:v>
                </c:pt>
                <c:pt idx="316">
                  <c:v>301.2</c:v>
                </c:pt>
                <c:pt idx="317">
                  <c:v>301.8</c:v>
                </c:pt>
                <c:pt idx="318">
                  <c:v>294.60000000000002</c:v>
                </c:pt>
                <c:pt idx="319">
                  <c:v>288.60000000000002</c:v>
                </c:pt>
                <c:pt idx="320">
                  <c:v>290</c:v>
                </c:pt>
                <c:pt idx="321">
                  <c:v>290.8</c:v>
                </c:pt>
                <c:pt idx="322">
                  <c:v>291</c:v>
                </c:pt>
                <c:pt idx="323">
                  <c:v>291</c:v>
                </c:pt>
                <c:pt idx="324">
                  <c:v>294.60000000000002</c:v>
                </c:pt>
                <c:pt idx="325">
                  <c:v>295.8</c:v>
                </c:pt>
                <c:pt idx="326">
                  <c:v>297.39999999999998</c:v>
                </c:pt>
                <c:pt idx="327">
                  <c:v>299.39999999999998</c:v>
                </c:pt>
                <c:pt idx="328">
                  <c:v>298.8</c:v>
                </c:pt>
                <c:pt idx="329">
                  <c:v>298.39999999999998</c:v>
                </c:pt>
                <c:pt idx="330">
                  <c:v>301.2</c:v>
                </c:pt>
                <c:pt idx="331">
                  <c:v>295.8</c:v>
                </c:pt>
                <c:pt idx="332">
                  <c:v>297.8</c:v>
                </c:pt>
                <c:pt idx="333">
                  <c:v>301.8</c:v>
                </c:pt>
                <c:pt idx="334">
                  <c:v>302.8</c:v>
                </c:pt>
                <c:pt idx="335">
                  <c:v>313</c:v>
                </c:pt>
                <c:pt idx="336">
                  <c:v>314.8</c:v>
                </c:pt>
                <c:pt idx="337">
                  <c:v>315</c:v>
                </c:pt>
                <c:pt idx="338">
                  <c:v>313.8</c:v>
                </c:pt>
                <c:pt idx="339">
                  <c:v>311.2</c:v>
                </c:pt>
                <c:pt idx="340">
                  <c:v>320</c:v>
                </c:pt>
                <c:pt idx="341">
                  <c:v>318.8</c:v>
                </c:pt>
                <c:pt idx="342">
                  <c:v>325.60000000000002</c:v>
                </c:pt>
                <c:pt idx="343">
                  <c:v>330.2</c:v>
                </c:pt>
                <c:pt idx="344">
                  <c:v>342.2</c:v>
                </c:pt>
                <c:pt idx="345">
                  <c:v>345.2</c:v>
                </c:pt>
                <c:pt idx="346">
                  <c:v>348.2</c:v>
                </c:pt>
                <c:pt idx="347">
                  <c:v>351.2</c:v>
                </c:pt>
                <c:pt idx="348">
                  <c:v>349.4</c:v>
                </c:pt>
                <c:pt idx="349">
                  <c:v>351.6</c:v>
                </c:pt>
                <c:pt idx="350">
                  <c:v>350.4</c:v>
                </c:pt>
                <c:pt idx="351">
                  <c:v>350.2</c:v>
                </c:pt>
                <c:pt idx="352">
                  <c:v>359.4</c:v>
                </c:pt>
                <c:pt idx="353">
                  <c:v>343.4</c:v>
                </c:pt>
                <c:pt idx="354">
                  <c:v>324.8</c:v>
                </c:pt>
                <c:pt idx="355">
                  <c:v>325.39999999999998</c:v>
                </c:pt>
                <c:pt idx="356">
                  <c:v>327.39999999999998</c:v>
                </c:pt>
                <c:pt idx="357">
                  <c:v>331.6</c:v>
                </c:pt>
                <c:pt idx="358">
                  <c:v>334.4</c:v>
                </c:pt>
                <c:pt idx="359">
                  <c:v>338.2</c:v>
                </c:pt>
                <c:pt idx="360">
                  <c:v>338.4</c:v>
                </c:pt>
                <c:pt idx="361">
                  <c:v>341</c:v>
                </c:pt>
                <c:pt idx="362">
                  <c:v>341.6</c:v>
                </c:pt>
                <c:pt idx="363">
                  <c:v>362.6</c:v>
                </c:pt>
                <c:pt idx="364">
                  <c:v>363.8</c:v>
                </c:pt>
                <c:pt idx="365">
                  <c:v>364.8</c:v>
                </c:pt>
                <c:pt idx="366">
                  <c:v>364.8</c:v>
                </c:pt>
                <c:pt idx="367">
                  <c:v>366.4</c:v>
                </c:pt>
                <c:pt idx="368">
                  <c:v>370.2</c:v>
                </c:pt>
                <c:pt idx="369">
                  <c:v>369</c:v>
                </c:pt>
                <c:pt idx="370">
                  <c:v>366.6</c:v>
                </c:pt>
                <c:pt idx="371">
                  <c:v>365.6</c:v>
                </c:pt>
                <c:pt idx="372">
                  <c:v>365.8</c:v>
                </c:pt>
                <c:pt idx="373">
                  <c:v>366.2</c:v>
                </c:pt>
                <c:pt idx="374">
                  <c:v>363.4</c:v>
                </c:pt>
                <c:pt idx="375">
                  <c:v>365</c:v>
                </c:pt>
                <c:pt idx="376">
                  <c:v>364.8</c:v>
                </c:pt>
                <c:pt idx="377">
                  <c:v>366.2</c:v>
                </c:pt>
                <c:pt idx="378">
                  <c:v>365.2</c:v>
                </c:pt>
                <c:pt idx="379">
                  <c:v>367.6</c:v>
                </c:pt>
                <c:pt idx="380">
                  <c:v>368.2</c:v>
                </c:pt>
                <c:pt idx="381">
                  <c:v>376.6</c:v>
                </c:pt>
                <c:pt idx="382">
                  <c:v>376.8</c:v>
                </c:pt>
                <c:pt idx="383">
                  <c:v>383.8</c:v>
                </c:pt>
                <c:pt idx="384">
                  <c:v>385.2</c:v>
                </c:pt>
                <c:pt idx="385">
                  <c:v>376</c:v>
                </c:pt>
                <c:pt idx="386">
                  <c:v>374.4</c:v>
                </c:pt>
                <c:pt idx="387">
                  <c:v>380.2</c:v>
                </c:pt>
                <c:pt idx="388">
                  <c:v>382.2</c:v>
                </c:pt>
                <c:pt idx="389">
                  <c:v>392.6</c:v>
                </c:pt>
                <c:pt idx="390">
                  <c:v>384</c:v>
                </c:pt>
                <c:pt idx="391">
                  <c:v>388</c:v>
                </c:pt>
                <c:pt idx="392">
                  <c:v>385.2</c:v>
                </c:pt>
                <c:pt idx="393">
                  <c:v>380.6</c:v>
                </c:pt>
                <c:pt idx="394">
                  <c:v>366.8</c:v>
                </c:pt>
                <c:pt idx="395">
                  <c:v>384.2</c:v>
                </c:pt>
                <c:pt idx="396">
                  <c:v>399.2</c:v>
                </c:pt>
                <c:pt idx="397">
                  <c:v>395.8</c:v>
                </c:pt>
                <c:pt idx="398">
                  <c:v>398.4</c:v>
                </c:pt>
                <c:pt idx="399">
                  <c:v>397.4</c:v>
                </c:pt>
                <c:pt idx="400">
                  <c:v>422</c:v>
                </c:pt>
                <c:pt idx="401">
                  <c:v>416.6</c:v>
                </c:pt>
                <c:pt idx="402">
                  <c:v>406.6</c:v>
                </c:pt>
                <c:pt idx="403">
                  <c:v>410</c:v>
                </c:pt>
                <c:pt idx="404">
                  <c:v>416.8</c:v>
                </c:pt>
                <c:pt idx="405">
                  <c:v>418.6</c:v>
                </c:pt>
                <c:pt idx="406">
                  <c:v>416.2</c:v>
                </c:pt>
                <c:pt idx="407">
                  <c:v>411.8</c:v>
                </c:pt>
                <c:pt idx="408">
                  <c:v>413.2</c:v>
                </c:pt>
                <c:pt idx="409">
                  <c:v>410.4</c:v>
                </c:pt>
                <c:pt idx="410">
                  <c:v>415.2</c:v>
                </c:pt>
                <c:pt idx="411">
                  <c:v>430</c:v>
                </c:pt>
                <c:pt idx="412">
                  <c:v>430.2</c:v>
                </c:pt>
                <c:pt idx="413">
                  <c:v>409.4</c:v>
                </c:pt>
                <c:pt idx="414">
                  <c:v>407.6</c:v>
                </c:pt>
                <c:pt idx="415">
                  <c:v>414.2</c:v>
                </c:pt>
                <c:pt idx="416">
                  <c:v>421.6</c:v>
                </c:pt>
                <c:pt idx="417">
                  <c:v>428</c:v>
                </c:pt>
                <c:pt idx="418">
                  <c:v>426.8</c:v>
                </c:pt>
                <c:pt idx="419">
                  <c:v>426.6</c:v>
                </c:pt>
                <c:pt idx="420">
                  <c:v>440.8</c:v>
                </c:pt>
                <c:pt idx="421">
                  <c:v>446.6</c:v>
                </c:pt>
                <c:pt idx="422">
                  <c:v>446.6</c:v>
                </c:pt>
                <c:pt idx="423">
                  <c:v>448</c:v>
                </c:pt>
                <c:pt idx="424">
                  <c:v>456.6</c:v>
                </c:pt>
                <c:pt idx="425">
                  <c:v>457</c:v>
                </c:pt>
                <c:pt idx="426">
                  <c:v>458.6</c:v>
                </c:pt>
                <c:pt idx="427">
                  <c:v>476.6</c:v>
                </c:pt>
                <c:pt idx="428">
                  <c:v>479</c:v>
                </c:pt>
                <c:pt idx="429">
                  <c:v>479.8</c:v>
                </c:pt>
                <c:pt idx="430">
                  <c:v>479.2</c:v>
                </c:pt>
                <c:pt idx="431">
                  <c:v>472</c:v>
                </c:pt>
                <c:pt idx="432">
                  <c:v>471.4</c:v>
                </c:pt>
                <c:pt idx="433">
                  <c:v>461.6</c:v>
                </c:pt>
                <c:pt idx="434">
                  <c:v>460.8</c:v>
                </c:pt>
                <c:pt idx="435">
                  <c:v>460.6</c:v>
                </c:pt>
                <c:pt idx="436">
                  <c:v>460.8</c:v>
                </c:pt>
                <c:pt idx="437">
                  <c:v>453</c:v>
                </c:pt>
                <c:pt idx="438">
                  <c:v>452.4</c:v>
                </c:pt>
                <c:pt idx="439">
                  <c:v>444.4</c:v>
                </c:pt>
                <c:pt idx="440">
                  <c:v>447</c:v>
                </c:pt>
                <c:pt idx="441">
                  <c:v>446</c:v>
                </c:pt>
                <c:pt idx="442">
                  <c:v>443.4</c:v>
                </c:pt>
                <c:pt idx="443">
                  <c:v>452</c:v>
                </c:pt>
                <c:pt idx="444">
                  <c:v>451.8</c:v>
                </c:pt>
                <c:pt idx="445">
                  <c:v>432.4</c:v>
                </c:pt>
                <c:pt idx="446">
                  <c:v>416.2</c:v>
                </c:pt>
                <c:pt idx="447">
                  <c:v>423.2</c:v>
                </c:pt>
                <c:pt idx="448">
                  <c:v>428</c:v>
                </c:pt>
                <c:pt idx="449">
                  <c:v>428.2</c:v>
                </c:pt>
                <c:pt idx="450">
                  <c:v>403.8</c:v>
                </c:pt>
                <c:pt idx="451">
                  <c:v>423.6</c:v>
                </c:pt>
                <c:pt idx="452">
                  <c:v>423.4</c:v>
                </c:pt>
                <c:pt idx="453">
                  <c:v>442.6</c:v>
                </c:pt>
                <c:pt idx="454">
                  <c:v>437.8</c:v>
                </c:pt>
                <c:pt idx="455">
                  <c:v>440.6</c:v>
                </c:pt>
                <c:pt idx="456">
                  <c:v>457.4</c:v>
                </c:pt>
                <c:pt idx="457">
                  <c:v>460.8</c:v>
                </c:pt>
                <c:pt idx="458">
                  <c:v>460.6</c:v>
                </c:pt>
                <c:pt idx="459">
                  <c:v>460.8</c:v>
                </c:pt>
                <c:pt idx="460">
                  <c:v>460.4</c:v>
                </c:pt>
                <c:pt idx="461">
                  <c:v>447.8</c:v>
                </c:pt>
                <c:pt idx="462">
                  <c:v>445.8</c:v>
                </c:pt>
                <c:pt idx="463">
                  <c:v>443</c:v>
                </c:pt>
                <c:pt idx="464">
                  <c:v>447.2</c:v>
                </c:pt>
                <c:pt idx="465">
                  <c:v>443.8</c:v>
                </c:pt>
                <c:pt idx="466">
                  <c:v>448</c:v>
                </c:pt>
                <c:pt idx="467">
                  <c:v>449.2</c:v>
                </c:pt>
                <c:pt idx="468">
                  <c:v>451</c:v>
                </c:pt>
                <c:pt idx="469">
                  <c:v>455.6</c:v>
                </c:pt>
                <c:pt idx="470">
                  <c:v>446.6</c:v>
                </c:pt>
                <c:pt idx="471">
                  <c:v>452</c:v>
                </c:pt>
                <c:pt idx="472">
                  <c:v>449.8</c:v>
                </c:pt>
                <c:pt idx="473">
                  <c:v>447.2</c:v>
                </c:pt>
                <c:pt idx="474">
                  <c:v>442.2</c:v>
                </c:pt>
                <c:pt idx="475">
                  <c:v>439.2</c:v>
                </c:pt>
                <c:pt idx="476">
                  <c:v>444.6</c:v>
                </c:pt>
                <c:pt idx="477">
                  <c:v>428.4</c:v>
                </c:pt>
                <c:pt idx="478">
                  <c:v>427.2</c:v>
                </c:pt>
                <c:pt idx="479">
                  <c:v>424</c:v>
                </c:pt>
                <c:pt idx="480">
                  <c:v>423.4</c:v>
                </c:pt>
                <c:pt idx="481">
                  <c:v>425</c:v>
                </c:pt>
                <c:pt idx="482">
                  <c:v>425.8</c:v>
                </c:pt>
                <c:pt idx="483">
                  <c:v>426.6</c:v>
                </c:pt>
                <c:pt idx="484">
                  <c:v>427</c:v>
                </c:pt>
                <c:pt idx="485">
                  <c:v>432.2</c:v>
                </c:pt>
                <c:pt idx="486">
                  <c:v>441</c:v>
                </c:pt>
                <c:pt idx="487">
                  <c:v>448.8</c:v>
                </c:pt>
                <c:pt idx="488">
                  <c:v>459.2</c:v>
                </c:pt>
                <c:pt idx="489">
                  <c:v>470.2</c:v>
                </c:pt>
                <c:pt idx="490">
                  <c:v>470.4</c:v>
                </c:pt>
                <c:pt idx="491">
                  <c:v>483.6</c:v>
                </c:pt>
                <c:pt idx="492">
                  <c:v>483</c:v>
                </c:pt>
                <c:pt idx="493">
                  <c:v>476.2</c:v>
                </c:pt>
                <c:pt idx="494">
                  <c:v>475</c:v>
                </c:pt>
                <c:pt idx="495">
                  <c:v>483.6</c:v>
                </c:pt>
                <c:pt idx="496">
                  <c:v>485.6</c:v>
                </c:pt>
                <c:pt idx="497">
                  <c:v>475.6</c:v>
                </c:pt>
                <c:pt idx="498">
                  <c:v>470.8</c:v>
                </c:pt>
                <c:pt idx="499">
                  <c:v>476</c:v>
                </c:pt>
                <c:pt idx="500">
                  <c:v>479</c:v>
                </c:pt>
                <c:pt idx="501">
                  <c:v>474</c:v>
                </c:pt>
                <c:pt idx="502">
                  <c:v>485.6</c:v>
                </c:pt>
                <c:pt idx="503">
                  <c:v>464.2</c:v>
                </c:pt>
                <c:pt idx="504">
                  <c:v>460.8</c:v>
                </c:pt>
                <c:pt idx="505">
                  <c:v>452.6</c:v>
                </c:pt>
                <c:pt idx="506">
                  <c:v>437.4</c:v>
                </c:pt>
                <c:pt idx="507">
                  <c:v>436.8</c:v>
                </c:pt>
                <c:pt idx="508">
                  <c:v>440.2</c:v>
                </c:pt>
                <c:pt idx="509">
                  <c:v>448</c:v>
                </c:pt>
                <c:pt idx="510">
                  <c:v>463.2</c:v>
                </c:pt>
                <c:pt idx="511">
                  <c:v>460.8</c:v>
                </c:pt>
                <c:pt idx="512">
                  <c:v>463.4</c:v>
                </c:pt>
                <c:pt idx="513">
                  <c:v>463</c:v>
                </c:pt>
                <c:pt idx="514">
                  <c:v>472</c:v>
                </c:pt>
                <c:pt idx="515">
                  <c:v>469.6</c:v>
                </c:pt>
                <c:pt idx="516">
                  <c:v>474.4</c:v>
                </c:pt>
                <c:pt idx="517">
                  <c:v>464</c:v>
                </c:pt>
                <c:pt idx="518">
                  <c:v>466.2</c:v>
                </c:pt>
                <c:pt idx="519">
                  <c:v>462.4</c:v>
                </c:pt>
                <c:pt idx="520">
                  <c:v>463.4</c:v>
                </c:pt>
                <c:pt idx="521">
                  <c:v>450.8</c:v>
                </c:pt>
                <c:pt idx="522">
                  <c:v>457.8</c:v>
                </c:pt>
                <c:pt idx="523">
                  <c:v>458.4</c:v>
                </c:pt>
                <c:pt idx="524">
                  <c:v>477.4</c:v>
                </c:pt>
                <c:pt idx="525">
                  <c:v>475.8</c:v>
                </c:pt>
                <c:pt idx="526">
                  <c:v>471.4</c:v>
                </c:pt>
                <c:pt idx="527">
                  <c:v>468</c:v>
                </c:pt>
                <c:pt idx="528">
                  <c:v>473.6</c:v>
                </c:pt>
                <c:pt idx="529">
                  <c:v>480.2</c:v>
                </c:pt>
                <c:pt idx="530">
                  <c:v>487.2</c:v>
                </c:pt>
                <c:pt idx="531">
                  <c:v>482</c:v>
                </c:pt>
                <c:pt idx="532">
                  <c:v>481</c:v>
                </c:pt>
                <c:pt idx="533">
                  <c:v>485.4</c:v>
                </c:pt>
                <c:pt idx="534">
                  <c:v>485</c:v>
                </c:pt>
                <c:pt idx="535">
                  <c:v>480</c:v>
                </c:pt>
                <c:pt idx="536">
                  <c:v>473.8</c:v>
                </c:pt>
                <c:pt idx="537">
                  <c:v>467</c:v>
                </c:pt>
                <c:pt idx="538">
                  <c:v>458.4</c:v>
                </c:pt>
                <c:pt idx="539">
                  <c:v>447.6</c:v>
                </c:pt>
                <c:pt idx="540">
                  <c:v>447</c:v>
                </c:pt>
                <c:pt idx="541">
                  <c:v>443</c:v>
                </c:pt>
                <c:pt idx="542">
                  <c:v>451.4</c:v>
                </c:pt>
                <c:pt idx="543">
                  <c:v>459.6</c:v>
                </c:pt>
                <c:pt idx="544">
                  <c:v>467.8</c:v>
                </c:pt>
                <c:pt idx="545">
                  <c:v>460.8</c:v>
                </c:pt>
                <c:pt idx="546">
                  <c:v>461</c:v>
                </c:pt>
                <c:pt idx="547">
                  <c:v>461.6</c:v>
                </c:pt>
                <c:pt idx="548">
                  <c:v>460.4</c:v>
                </c:pt>
                <c:pt idx="549">
                  <c:v>463.6</c:v>
                </c:pt>
                <c:pt idx="550">
                  <c:v>460.8</c:v>
                </c:pt>
                <c:pt idx="551">
                  <c:v>451.2</c:v>
                </c:pt>
                <c:pt idx="552">
                  <c:v>438.6</c:v>
                </c:pt>
                <c:pt idx="553">
                  <c:v>439.6</c:v>
                </c:pt>
                <c:pt idx="554">
                  <c:v>446.8</c:v>
                </c:pt>
                <c:pt idx="555">
                  <c:v>457.8</c:v>
                </c:pt>
                <c:pt idx="556">
                  <c:v>455.8</c:v>
                </c:pt>
                <c:pt idx="557">
                  <c:v>482</c:v>
                </c:pt>
                <c:pt idx="558">
                  <c:v>483</c:v>
                </c:pt>
                <c:pt idx="559">
                  <c:v>481</c:v>
                </c:pt>
                <c:pt idx="560">
                  <c:v>462.8</c:v>
                </c:pt>
                <c:pt idx="561">
                  <c:v>475</c:v>
                </c:pt>
                <c:pt idx="562">
                  <c:v>474.2</c:v>
                </c:pt>
                <c:pt idx="563">
                  <c:v>472.8</c:v>
                </c:pt>
                <c:pt idx="564">
                  <c:v>461.8</c:v>
                </c:pt>
                <c:pt idx="565">
                  <c:v>465.8</c:v>
                </c:pt>
                <c:pt idx="566">
                  <c:v>455.2</c:v>
                </c:pt>
                <c:pt idx="567">
                  <c:v>465</c:v>
                </c:pt>
                <c:pt idx="568">
                  <c:v>473.4</c:v>
                </c:pt>
                <c:pt idx="569">
                  <c:v>486.4</c:v>
                </c:pt>
                <c:pt idx="570">
                  <c:v>488.6</c:v>
                </c:pt>
                <c:pt idx="571">
                  <c:v>503</c:v>
                </c:pt>
                <c:pt idx="572">
                  <c:v>496.6</c:v>
                </c:pt>
                <c:pt idx="573">
                  <c:v>504.2</c:v>
                </c:pt>
                <c:pt idx="574">
                  <c:v>487.6</c:v>
                </c:pt>
                <c:pt idx="575">
                  <c:v>496</c:v>
                </c:pt>
                <c:pt idx="576">
                  <c:v>497.6</c:v>
                </c:pt>
                <c:pt idx="577">
                  <c:v>499.8</c:v>
                </c:pt>
                <c:pt idx="578">
                  <c:v>497</c:v>
                </c:pt>
                <c:pt idx="579">
                  <c:v>497.2</c:v>
                </c:pt>
                <c:pt idx="580">
                  <c:v>519.6</c:v>
                </c:pt>
                <c:pt idx="581">
                  <c:v>526.4</c:v>
                </c:pt>
                <c:pt idx="582">
                  <c:v>523.20000000000005</c:v>
                </c:pt>
                <c:pt idx="583">
                  <c:v>522.79999999999995</c:v>
                </c:pt>
                <c:pt idx="584">
                  <c:v>530.6</c:v>
                </c:pt>
                <c:pt idx="585">
                  <c:v>533.79999999999995</c:v>
                </c:pt>
                <c:pt idx="586">
                  <c:v>531.4</c:v>
                </c:pt>
                <c:pt idx="587">
                  <c:v>538.6</c:v>
                </c:pt>
                <c:pt idx="588">
                  <c:v>537.6</c:v>
                </c:pt>
                <c:pt idx="589">
                  <c:v>543.6</c:v>
                </c:pt>
                <c:pt idx="590">
                  <c:v>545.20000000000005</c:v>
                </c:pt>
                <c:pt idx="591">
                  <c:v>543.20000000000005</c:v>
                </c:pt>
                <c:pt idx="592">
                  <c:v>535.6</c:v>
                </c:pt>
                <c:pt idx="593">
                  <c:v>534.4</c:v>
                </c:pt>
                <c:pt idx="594">
                  <c:v>535.6</c:v>
                </c:pt>
                <c:pt idx="595">
                  <c:v>542.20000000000005</c:v>
                </c:pt>
                <c:pt idx="596">
                  <c:v>541.20000000000005</c:v>
                </c:pt>
                <c:pt idx="597">
                  <c:v>549</c:v>
                </c:pt>
                <c:pt idx="598">
                  <c:v>557.6</c:v>
                </c:pt>
                <c:pt idx="599">
                  <c:v>563.20000000000005</c:v>
                </c:pt>
                <c:pt idx="600">
                  <c:v>565.20000000000005</c:v>
                </c:pt>
                <c:pt idx="601">
                  <c:v>567.20000000000005</c:v>
                </c:pt>
                <c:pt idx="602">
                  <c:v>568.79999999999995</c:v>
                </c:pt>
                <c:pt idx="603">
                  <c:v>570.4</c:v>
                </c:pt>
                <c:pt idx="604">
                  <c:v>569</c:v>
                </c:pt>
                <c:pt idx="605">
                  <c:v>566.20000000000005</c:v>
                </c:pt>
                <c:pt idx="606">
                  <c:v>570.4</c:v>
                </c:pt>
                <c:pt idx="607">
                  <c:v>541.20000000000005</c:v>
                </c:pt>
                <c:pt idx="608">
                  <c:v>535.4</c:v>
                </c:pt>
                <c:pt idx="609">
                  <c:v>535.79999999999995</c:v>
                </c:pt>
                <c:pt idx="610">
                  <c:v>545</c:v>
                </c:pt>
                <c:pt idx="611">
                  <c:v>535.79999999999995</c:v>
                </c:pt>
                <c:pt idx="612">
                  <c:v>535</c:v>
                </c:pt>
                <c:pt idx="613">
                  <c:v>541.20000000000005</c:v>
                </c:pt>
                <c:pt idx="614">
                  <c:v>546.4</c:v>
                </c:pt>
                <c:pt idx="615">
                  <c:v>558.20000000000005</c:v>
                </c:pt>
                <c:pt idx="616">
                  <c:v>562.4</c:v>
                </c:pt>
                <c:pt idx="617">
                  <c:v>559.6</c:v>
                </c:pt>
                <c:pt idx="618">
                  <c:v>544</c:v>
                </c:pt>
                <c:pt idx="619">
                  <c:v>549.20000000000005</c:v>
                </c:pt>
                <c:pt idx="620">
                  <c:v>548.4</c:v>
                </c:pt>
                <c:pt idx="621">
                  <c:v>534</c:v>
                </c:pt>
                <c:pt idx="622">
                  <c:v>541.6</c:v>
                </c:pt>
                <c:pt idx="623">
                  <c:v>532.6</c:v>
                </c:pt>
                <c:pt idx="624">
                  <c:v>535.20000000000005</c:v>
                </c:pt>
                <c:pt idx="625">
                  <c:v>533.79999999999995</c:v>
                </c:pt>
                <c:pt idx="626">
                  <c:v>537.20000000000005</c:v>
                </c:pt>
                <c:pt idx="627">
                  <c:v>551.20000000000005</c:v>
                </c:pt>
                <c:pt idx="628">
                  <c:v>550</c:v>
                </c:pt>
                <c:pt idx="629">
                  <c:v>544.4</c:v>
                </c:pt>
                <c:pt idx="630">
                  <c:v>530.6</c:v>
                </c:pt>
                <c:pt idx="631">
                  <c:v>534.20000000000005</c:v>
                </c:pt>
                <c:pt idx="632">
                  <c:v>543.20000000000005</c:v>
                </c:pt>
                <c:pt idx="633">
                  <c:v>539.6</c:v>
                </c:pt>
                <c:pt idx="634">
                  <c:v>539.4</c:v>
                </c:pt>
                <c:pt idx="635">
                  <c:v>557.79999999999995</c:v>
                </c:pt>
                <c:pt idx="636">
                  <c:v>566.20000000000005</c:v>
                </c:pt>
                <c:pt idx="637">
                  <c:v>567.20000000000005</c:v>
                </c:pt>
                <c:pt idx="638">
                  <c:v>588.79999999999995</c:v>
                </c:pt>
                <c:pt idx="639">
                  <c:v>585.4</c:v>
                </c:pt>
                <c:pt idx="640">
                  <c:v>596.20000000000005</c:v>
                </c:pt>
                <c:pt idx="641">
                  <c:v>589.20000000000005</c:v>
                </c:pt>
                <c:pt idx="642">
                  <c:v>590.6</c:v>
                </c:pt>
                <c:pt idx="643">
                  <c:v>597.6</c:v>
                </c:pt>
                <c:pt idx="644">
                  <c:v>589.20000000000005</c:v>
                </c:pt>
                <c:pt idx="645">
                  <c:v>581</c:v>
                </c:pt>
                <c:pt idx="646">
                  <c:v>587.6</c:v>
                </c:pt>
                <c:pt idx="647">
                  <c:v>579.79999999999995</c:v>
                </c:pt>
                <c:pt idx="648">
                  <c:v>569.79999999999995</c:v>
                </c:pt>
                <c:pt idx="649">
                  <c:v>562.6</c:v>
                </c:pt>
                <c:pt idx="650">
                  <c:v>564.6</c:v>
                </c:pt>
                <c:pt idx="651">
                  <c:v>568.20000000000005</c:v>
                </c:pt>
                <c:pt idx="652">
                  <c:v>572.4</c:v>
                </c:pt>
                <c:pt idx="653">
                  <c:v>576</c:v>
                </c:pt>
                <c:pt idx="654">
                  <c:v>579.6</c:v>
                </c:pt>
                <c:pt idx="655">
                  <c:v>597.6</c:v>
                </c:pt>
                <c:pt idx="656">
                  <c:v>602.6</c:v>
                </c:pt>
                <c:pt idx="657">
                  <c:v>607.20000000000005</c:v>
                </c:pt>
                <c:pt idx="658">
                  <c:v>618.6</c:v>
                </c:pt>
                <c:pt idx="659">
                  <c:v>614.4</c:v>
                </c:pt>
                <c:pt idx="660">
                  <c:v>611</c:v>
                </c:pt>
                <c:pt idx="661">
                  <c:v>607.6</c:v>
                </c:pt>
                <c:pt idx="662">
                  <c:v>609.20000000000005</c:v>
                </c:pt>
                <c:pt idx="663">
                  <c:v>609</c:v>
                </c:pt>
                <c:pt idx="664">
                  <c:v>600.79999999999995</c:v>
                </c:pt>
                <c:pt idx="665">
                  <c:v>586.6</c:v>
                </c:pt>
                <c:pt idx="666">
                  <c:v>616.6</c:v>
                </c:pt>
                <c:pt idx="667">
                  <c:v>616.6</c:v>
                </c:pt>
                <c:pt idx="668">
                  <c:v>624</c:v>
                </c:pt>
                <c:pt idx="669">
                  <c:v>608</c:v>
                </c:pt>
                <c:pt idx="670">
                  <c:v>602.20000000000005</c:v>
                </c:pt>
                <c:pt idx="671">
                  <c:v>615.4</c:v>
                </c:pt>
                <c:pt idx="672">
                  <c:v>613</c:v>
                </c:pt>
                <c:pt idx="673">
                  <c:v>616.4</c:v>
                </c:pt>
                <c:pt idx="674">
                  <c:v>611.4</c:v>
                </c:pt>
                <c:pt idx="675">
                  <c:v>611.20000000000005</c:v>
                </c:pt>
                <c:pt idx="676">
                  <c:v>608.4</c:v>
                </c:pt>
                <c:pt idx="677">
                  <c:v>605.6</c:v>
                </c:pt>
                <c:pt idx="678">
                  <c:v>606.79999999999995</c:v>
                </c:pt>
                <c:pt idx="679">
                  <c:v>612.4</c:v>
                </c:pt>
                <c:pt idx="680">
                  <c:v>601.4</c:v>
                </c:pt>
                <c:pt idx="681">
                  <c:v>600.20000000000005</c:v>
                </c:pt>
                <c:pt idx="682">
                  <c:v>597.20000000000005</c:v>
                </c:pt>
                <c:pt idx="683">
                  <c:v>595.20000000000005</c:v>
                </c:pt>
                <c:pt idx="684">
                  <c:v>591.20000000000005</c:v>
                </c:pt>
                <c:pt idx="685">
                  <c:v>592.6</c:v>
                </c:pt>
                <c:pt idx="686">
                  <c:v>588.20000000000005</c:v>
                </c:pt>
                <c:pt idx="687">
                  <c:v>585.6</c:v>
                </c:pt>
                <c:pt idx="688">
                  <c:v>566.4</c:v>
                </c:pt>
                <c:pt idx="689">
                  <c:v>567.79999999999995</c:v>
                </c:pt>
                <c:pt idx="690">
                  <c:v>555.20000000000005</c:v>
                </c:pt>
                <c:pt idx="691">
                  <c:v>554.4</c:v>
                </c:pt>
                <c:pt idx="692">
                  <c:v>562.6</c:v>
                </c:pt>
                <c:pt idx="693">
                  <c:v>553.20000000000005</c:v>
                </c:pt>
                <c:pt idx="694">
                  <c:v>559.6</c:v>
                </c:pt>
                <c:pt idx="695">
                  <c:v>571.79999999999995</c:v>
                </c:pt>
                <c:pt idx="696">
                  <c:v>569.4</c:v>
                </c:pt>
                <c:pt idx="697">
                  <c:v>576.4</c:v>
                </c:pt>
                <c:pt idx="698">
                  <c:v>595.4</c:v>
                </c:pt>
                <c:pt idx="699">
                  <c:v>591.20000000000005</c:v>
                </c:pt>
                <c:pt idx="700">
                  <c:v>589.79999999999995</c:v>
                </c:pt>
                <c:pt idx="701">
                  <c:v>589</c:v>
                </c:pt>
                <c:pt idx="702">
                  <c:v>585.6</c:v>
                </c:pt>
                <c:pt idx="703">
                  <c:v>583.79999999999995</c:v>
                </c:pt>
                <c:pt idx="704">
                  <c:v>576.4</c:v>
                </c:pt>
                <c:pt idx="705">
                  <c:v>560.4</c:v>
                </c:pt>
                <c:pt idx="706">
                  <c:v>553.79999999999995</c:v>
                </c:pt>
                <c:pt idx="707">
                  <c:v>557.20000000000005</c:v>
                </c:pt>
                <c:pt idx="708">
                  <c:v>551</c:v>
                </c:pt>
                <c:pt idx="709">
                  <c:v>560.6</c:v>
                </c:pt>
                <c:pt idx="710">
                  <c:v>561.79999999999995</c:v>
                </c:pt>
                <c:pt idx="711">
                  <c:v>567.79999999999995</c:v>
                </c:pt>
                <c:pt idx="712">
                  <c:v>571.79999999999995</c:v>
                </c:pt>
                <c:pt idx="713">
                  <c:v>571.79999999999995</c:v>
                </c:pt>
                <c:pt idx="714">
                  <c:v>582.79999999999995</c:v>
                </c:pt>
                <c:pt idx="715">
                  <c:v>588.20000000000005</c:v>
                </c:pt>
                <c:pt idx="716">
                  <c:v>555.6</c:v>
                </c:pt>
                <c:pt idx="717">
                  <c:v>569.6</c:v>
                </c:pt>
                <c:pt idx="718">
                  <c:v>570.79999999999995</c:v>
                </c:pt>
                <c:pt idx="719">
                  <c:v>568.79999999999995</c:v>
                </c:pt>
                <c:pt idx="720">
                  <c:v>568.20000000000005</c:v>
                </c:pt>
                <c:pt idx="721">
                  <c:v>557.4</c:v>
                </c:pt>
                <c:pt idx="722">
                  <c:v>566.4</c:v>
                </c:pt>
                <c:pt idx="723">
                  <c:v>567</c:v>
                </c:pt>
                <c:pt idx="724">
                  <c:v>577.79999999999995</c:v>
                </c:pt>
                <c:pt idx="725">
                  <c:v>579.20000000000005</c:v>
                </c:pt>
                <c:pt idx="726">
                  <c:v>575.20000000000005</c:v>
                </c:pt>
                <c:pt idx="727">
                  <c:v>564.6</c:v>
                </c:pt>
                <c:pt idx="728">
                  <c:v>567</c:v>
                </c:pt>
                <c:pt idx="729">
                  <c:v>563.4</c:v>
                </c:pt>
                <c:pt idx="730">
                  <c:v>574</c:v>
                </c:pt>
                <c:pt idx="731">
                  <c:v>585.20000000000005</c:v>
                </c:pt>
                <c:pt idx="732">
                  <c:v>587.4</c:v>
                </c:pt>
                <c:pt idx="733">
                  <c:v>587.20000000000005</c:v>
                </c:pt>
                <c:pt idx="734">
                  <c:v>590.20000000000005</c:v>
                </c:pt>
                <c:pt idx="735">
                  <c:v>571.20000000000005</c:v>
                </c:pt>
                <c:pt idx="736">
                  <c:v>578.79999999999995</c:v>
                </c:pt>
                <c:pt idx="737">
                  <c:v>579.6</c:v>
                </c:pt>
                <c:pt idx="738">
                  <c:v>593.6</c:v>
                </c:pt>
                <c:pt idx="739">
                  <c:v>597.20000000000005</c:v>
                </c:pt>
                <c:pt idx="740">
                  <c:v>592.79999999999995</c:v>
                </c:pt>
                <c:pt idx="741">
                  <c:v>603.20000000000005</c:v>
                </c:pt>
                <c:pt idx="742">
                  <c:v>595.79999999999995</c:v>
                </c:pt>
                <c:pt idx="743">
                  <c:v>589.4</c:v>
                </c:pt>
                <c:pt idx="744">
                  <c:v>604.6</c:v>
                </c:pt>
                <c:pt idx="745">
                  <c:v>592</c:v>
                </c:pt>
                <c:pt idx="746">
                  <c:v>585.79999999999995</c:v>
                </c:pt>
                <c:pt idx="747">
                  <c:v>578.4</c:v>
                </c:pt>
                <c:pt idx="748">
                  <c:v>563</c:v>
                </c:pt>
                <c:pt idx="749">
                  <c:v>565.20000000000005</c:v>
                </c:pt>
                <c:pt idx="750">
                  <c:v>566</c:v>
                </c:pt>
                <c:pt idx="751">
                  <c:v>561.6</c:v>
                </c:pt>
                <c:pt idx="752">
                  <c:v>580</c:v>
                </c:pt>
                <c:pt idx="753">
                  <c:v>581.6</c:v>
                </c:pt>
                <c:pt idx="754">
                  <c:v>587.20000000000005</c:v>
                </c:pt>
                <c:pt idx="755">
                  <c:v>588.20000000000005</c:v>
                </c:pt>
                <c:pt idx="756">
                  <c:v>592.20000000000005</c:v>
                </c:pt>
                <c:pt idx="757">
                  <c:v>596.4</c:v>
                </c:pt>
                <c:pt idx="758">
                  <c:v>593</c:v>
                </c:pt>
                <c:pt idx="759">
                  <c:v>591.20000000000005</c:v>
                </c:pt>
                <c:pt idx="760">
                  <c:v>598</c:v>
                </c:pt>
                <c:pt idx="761">
                  <c:v>598</c:v>
                </c:pt>
                <c:pt idx="762">
                  <c:v>597</c:v>
                </c:pt>
                <c:pt idx="763">
                  <c:v>598.4</c:v>
                </c:pt>
                <c:pt idx="764">
                  <c:v>594.79999999999995</c:v>
                </c:pt>
                <c:pt idx="765">
                  <c:v>592.79999999999995</c:v>
                </c:pt>
                <c:pt idx="766">
                  <c:v>590.79999999999995</c:v>
                </c:pt>
                <c:pt idx="767">
                  <c:v>583.4</c:v>
                </c:pt>
                <c:pt idx="768">
                  <c:v>585.6</c:v>
                </c:pt>
                <c:pt idx="769">
                  <c:v>592.79999999999995</c:v>
                </c:pt>
                <c:pt idx="770">
                  <c:v>593.4</c:v>
                </c:pt>
                <c:pt idx="771">
                  <c:v>590.6</c:v>
                </c:pt>
                <c:pt idx="772">
                  <c:v>582</c:v>
                </c:pt>
                <c:pt idx="773">
                  <c:v>601.6</c:v>
                </c:pt>
                <c:pt idx="774">
                  <c:v>589.4</c:v>
                </c:pt>
                <c:pt idx="775">
                  <c:v>585.79999999999995</c:v>
                </c:pt>
                <c:pt idx="776">
                  <c:v>593.6</c:v>
                </c:pt>
                <c:pt idx="777">
                  <c:v>597.20000000000005</c:v>
                </c:pt>
                <c:pt idx="778">
                  <c:v>592.6</c:v>
                </c:pt>
                <c:pt idx="779">
                  <c:v>616.20000000000005</c:v>
                </c:pt>
                <c:pt idx="780">
                  <c:v>602</c:v>
                </c:pt>
                <c:pt idx="781">
                  <c:v>597.20000000000005</c:v>
                </c:pt>
                <c:pt idx="782">
                  <c:v>597.6</c:v>
                </c:pt>
                <c:pt idx="783">
                  <c:v>602.79999999999995</c:v>
                </c:pt>
                <c:pt idx="784">
                  <c:v>599.4</c:v>
                </c:pt>
                <c:pt idx="785">
                  <c:v>600.20000000000005</c:v>
                </c:pt>
                <c:pt idx="786">
                  <c:v>590.20000000000005</c:v>
                </c:pt>
                <c:pt idx="787">
                  <c:v>612.79999999999995</c:v>
                </c:pt>
                <c:pt idx="788">
                  <c:v>603</c:v>
                </c:pt>
                <c:pt idx="789">
                  <c:v>604.4</c:v>
                </c:pt>
                <c:pt idx="790">
                  <c:v>614.6</c:v>
                </c:pt>
                <c:pt idx="791">
                  <c:v>605.6</c:v>
                </c:pt>
                <c:pt idx="792">
                  <c:v>604</c:v>
                </c:pt>
                <c:pt idx="793">
                  <c:v>608.4</c:v>
                </c:pt>
                <c:pt idx="794">
                  <c:v>592.79999999999995</c:v>
                </c:pt>
                <c:pt idx="795">
                  <c:v>610.20000000000005</c:v>
                </c:pt>
                <c:pt idx="796">
                  <c:v>612.4</c:v>
                </c:pt>
                <c:pt idx="797">
                  <c:v>614.20000000000005</c:v>
                </c:pt>
                <c:pt idx="798">
                  <c:v>619.4</c:v>
                </c:pt>
                <c:pt idx="799">
                  <c:v>630.4</c:v>
                </c:pt>
                <c:pt idx="800">
                  <c:v>625.79999999999995</c:v>
                </c:pt>
                <c:pt idx="801">
                  <c:v>626.6</c:v>
                </c:pt>
                <c:pt idx="802">
                  <c:v>622.20000000000005</c:v>
                </c:pt>
                <c:pt idx="803">
                  <c:v>620</c:v>
                </c:pt>
                <c:pt idx="804">
                  <c:v>627</c:v>
                </c:pt>
                <c:pt idx="805">
                  <c:v>623.6</c:v>
                </c:pt>
                <c:pt idx="806">
                  <c:v>626.6</c:v>
                </c:pt>
                <c:pt idx="807">
                  <c:v>622.4</c:v>
                </c:pt>
                <c:pt idx="808">
                  <c:v>619.6</c:v>
                </c:pt>
                <c:pt idx="809">
                  <c:v>612</c:v>
                </c:pt>
                <c:pt idx="810">
                  <c:v>602.4</c:v>
                </c:pt>
                <c:pt idx="811">
                  <c:v>596.4</c:v>
                </c:pt>
                <c:pt idx="812">
                  <c:v>599.20000000000005</c:v>
                </c:pt>
                <c:pt idx="813">
                  <c:v>597.4</c:v>
                </c:pt>
                <c:pt idx="814">
                  <c:v>612</c:v>
                </c:pt>
                <c:pt idx="815">
                  <c:v>616.4</c:v>
                </c:pt>
                <c:pt idx="816">
                  <c:v>614.20000000000005</c:v>
                </c:pt>
                <c:pt idx="817">
                  <c:v>603.20000000000005</c:v>
                </c:pt>
                <c:pt idx="818">
                  <c:v>627.4</c:v>
                </c:pt>
                <c:pt idx="819">
                  <c:v>621</c:v>
                </c:pt>
                <c:pt idx="820">
                  <c:v>628.20000000000005</c:v>
                </c:pt>
                <c:pt idx="821">
                  <c:v>644.6</c:v>
                </c:pt>
                <c:pt idx="822">
                  <c:v>642.4</c:v>
                </c:pt>
                <c:pt idx="823">
                  <c:v>621</c:v>
                </c:pt>
                <c:pt idx="824">
                  <c:v>620.6</c:v>
                </c:pt>
                <c:pt idx="825">
                  <c:v>623</c:v>
                </c:pt>
                <c:pt idx="826">
                  <c:v>613.20000000000005</c:v>
                </c:pt>
                <c:pt idx="827">
                  <c:v>613</c:v>
                </c:pt>
                <c:pt idx="828">
                  <c:v>651.4</c:v>
                </c:pt>
                <c:pt idx="829">
                  <c:v>651</c:v>
                </c:pt>
                <c:pt idx="830">
                  <c:v>656.6</c:v>
                </c:pt>
                <c:pt idx="831">
                  <c:v>646.6</c:v>
                </c:pt>
                <c:pt idx="832">
                  <c:v>655.6</c:v>
                </c:pt>
                <c:pt idx="833">
                  <c:v>658</c:v>
                </c:pt>
                <c:pt idx="834">
                  <c:v>668.4</c:v>
                </c:pt>
                <c:pt idx="835">
                  <c:v>665.2</c:v>
                </c:pt>
                <c:pt idx="836">
                  <c:v>670</c:v>
                </c:pt>
                <c:pt idx="837">
                  <c:v>641.4</c:v>
                </c:pt>
                <c:pt idx="838">
                  <c:v>633.20000000000005</c:v>
                </c:pt>
                <c:pt idx="839">
                  <c:v>630.6</c:v>
                </c:pt>
                <c:pt idx="840">
                  <c:v>632.79999999999995</c:v>
                </c:pt>
                <c:pt idx="841">
                  <c:v>635</c:v>
                </c:pt>
                <c:pt idx="842">
                  <c:v>647.20000000000005</c:v>
                </c:pt>
                <c:pt idx="843">
                  <c:v>653.4</c:v>
                </c:pt>
                <c:pt idx="844">
                  <c:v>662.4</c:v>
                </c:pt>
                <c:pt idx="845">
                  <c:v>663</c:v>
                </c:pt>
                <c:pt idx="846">
                  <c:v>671.4</c:v>
                </c:pt>
                <c:pt idx="847">
                  <c:v>671.6</c:v>
                </c:pt>
                <c:pt idx="848">
                  <c:v>662.4</c:v>
                </c:pt>
                <c:pt idx="849">
                  <c:v>653.6</c:v>
                </c:pt>
                <c:pt idx="850">
                  <c:v>657.4</c:v>
                </c:pt>
                <c:pt idx="851">
                  <c:v>659</c:v>
                </c:pt>
                <c:pt idx="852">
                  <c:v>648.20000000000005</c:v>
                </c:pt>
                <c:pt idx="853">
                  <c:v>642.79999999999995</c:v>
                </c:pt>
                <c:pt idx="854">
                  <c:v>639.4</c:v>
                </c:pt>
                <c:pt idx="855">
                  <c:v>642.20000000000005</c:v>
                </c:pt>
                <c:pt idx="856">
                  <c:v>637.4</c:v>
                </c:pt>
                <c:pt idx="857">
                  <c:v>641</c:v>
                </c:pt>
                <c:pt idx="858">
                  <c:v>643.79999999999995</c:v>
                </c:pt>
                <c:pt idx="859">
                  <c:v>646.6</c:v>
                </c:pt>
                <c:pt idx="860">
                  <c:v>642</c:v>
                </c:pt>
                <c:pt idx="861">
                  <c:v>649.20000000000005</c:v>
                </c:pt>
                <c:pt idx="862">
                  <c:v>644.79999999999995</c:v>
                </c:pt>
                <c:pt idx="863">
                  <c:v>653</c:v>
                </c:pt>
                <c:pt idx="864">
                  <c:v>640</c:v>
                </c:pt>
                <c:pt idx="865">
                  <c:v>632.4</c:v>
                </c:pt>
                <c:pt idx="866">
                  <c:v>630.20000000000005</c:v>
                </c:pt>
                <c:pt idx="867">
                  <c:v>633.6</c:v>
                </c:pt>
                <c:pt idx="868">
                  <c:v>601.4</c:v>
                </c:pt>
                <c:pt idx="869">
                  <c:v>612</c:v>
                </c:pt>
                <c:pt idx="870">
                  <c:v>604.20000000000005</c:v>
                </c:pt>
                <c:pt idx="871">
                  <c:v>594.20000000000005</c:v>
                </c:pt>
                <c:pt idx="872">
                  <c:v>597.79999999999995</c:v>
                </c:pt>
                <c:pt idx="873">
                  <c:v>598.4</c:v>
                </c:pt>
                <c:pt idx="874">
                  <c:v>599.79999999999995</c:v>
                </c:pt>
                <c:pt idx="875">
                  <c:v>609.79999999999995</c:v>
                </c:pt>
                <c:pt idx="876">
                  <c:v>615</c:v>
                </c:pt>
                <c:pt idx="877">
                  <c:v>613.4</c:v>
                </c:pt>
                <c:pt idx="878">
                  <c:v>589.4</c:v>
                </c:pt>
                <c:pt idx="879">
                  <c:v>576.6</c:v>
                </c:pt>
                <c:pt idx="880">
                  <c:v>599.20000000000005</c:v>
                </c:pt>
                <c:pt idx="881">
                  <c:v>600</c:v>
                </c:pt>
                <c:pt idx="882">
                  <c:v>589.79999999999995</c:v>
                </c:pt>
                <c:pt idx="883">
                  <c:v>587</c:v>
                </c:pt>
                <c:pt idx="884">
                  <c:v>580</c:v>
                </c:pt>
                <c:pt idx="885">
                  <c:v>595.6</c:v>
                </c:pt>
                <c:pt idx="886">
                  <c:v>621.6</c:v>
                </c:pt>
                <c:pt idx="887">
                  <c:v>630.4</c:v>
                </c:pt>
                <c:pt idx="888">
                  <c:v>635.79999999999995</c:v>
                </c:pt>
                <c:pt idx="889">
                  <c:v>635.79999999999995</c:v>
                </c:pt>
                <c:pt idx="890">
                  <c:v>635</c:v>
                </c:pt>
                <c:pt idx="891">
                  <c:v>629.79999999999995</c:v>
                </c:pt>
                <c:pt idx="892">
                  <c:v>615</c:v>
                </c:pt>
                <c:pt idx="893">
                  <c:v>603.6</c:v>
                </c:pt>
                <c:pt idx="894">
                  <c:v>591.6</c:v>
                </c:pt>
                <c:pt idx="895">
                  <c:v>577.79999999999995</c:v>
                </c:pt>
                <c:pt idx="896">
                  <c:v>577.4</c:v>
                </c:pt>
                <c:pt idx="897">
                  <c:v>580.79999999999995</c:v>
                </c:pt>
                <c:pt idx="898">
                  <c:v>579.6</c:v>
                </c:pt>
                <c:pt idx="899">
                  <c:v>581</c:v>
                </c:pt>
                <c:pt idx="900">
                  <c:v>588.20000000000005</c:v>
                </c:pt>
                <c:pt idx="901">
                  <c:v>588</c:v>
                </c:pt>
                <c:pt idx="902">
                  <c:v>583.79999999999995</c:v>
                </c:pt>
                <c:pt idx="903">
                  <c:v>590.79999999999995</c:v>
                </c:pt>
                <c:pt idx="904">
                  <c:v>588.6</c:v>
                </c:pt>
                <c:pt idx="905">
                  <c:v>584.4</c:v>
                </c:pt>
                <c:pt idx="906">
                  <c:v>590</c:v>
                </c:pt>
                <c:pt idx="907">
                  <c:v>579.79999999999995</c:v>
                </c:pt>
                <c:pt idx="908">
                  <c:v>589.20000000000005</c:v>
                </c:pt>
                <c:pt idx="909">
                  <c:v>585.4</c:v>
                </c:pt>
                <c:pt idx="910">
                  <c:v>586.4</c:v>
                </c:pt>
                <c:pt idx="911">
                  <c:v>588.79999999999995</c:v>
                </c:pt>
                <c:pt idx="912">
                  <c:v>602.20000000000005</c:v>
                </c:pt>
                <c:pt idx="913">
                  <c:v>598.79999999999995</c:v>
                </c:pt>
                <c:pt idx="914">
                  <c:v>609.20000000000005</c:v>
                </c:pt>
                <c:pt idx="915">
                  <c:v>615.4</c:v>
                </c:pt>
                <c:pt idx="916">
                  <c:v>616.6</c:v>
                </c:pt>
                <c:pt idx="917">
                  <c:v>613.20000000000005</c:v>
                </c:pt>
                <c:pt idx="918">
                  <c:v>649.6</c:v>
                </c:pt>
                <c:pt idx="919">
                  <c:v>642.79999999999995</c:v>
                </c:pt>
                <c:pt idx="920">
                  <c:v>645.79999999999995</c:v>
                </c:pt>
                <c:pt idx="921">
                  <c:v>640.4</c:v>
                </c:pt>
                <c:pt idx="922">
                  <c:v>645.6</c:v>
                </c:pt>
                <c:pt idx="923">
                  <c:v>642.79999999999995</c:v>
                </c:pt>
                <c:pt idx="924">
                  <c:v>642</c:v>
                </c:pt>
                <c:pt idx="925">
                  <c:v>631</c:v>
                </c:pt>
                <c:pt idx="926">
                  <c:v>662</c:v>
                </c:pt>
                <c:pt idx="927">
                  <c:v>662.4</c:v>
                </c:pt>
                <c:pt idx="928">
                  <c:v>656.4</c:v>
                </c:pt>
                <c:pt idx="929">
                  <c:v>659.4</c:v>
                </c:pt>
                <c:pt idx="930">
                  <c:v>632.4</c:v>
                </c:pt>
                <c:pt idx="931">
                  <c:v>630</c:v>
                </c:pt>
                <c:pt idx="932">
                  <c:v>625.79999999999995</c:v>
                </c:pt>
                <c:pt idx="933">
                  <c:v>621.79999999999995</c:v>
                </c:pt>
                <c:pt idx="934">
                  <c:v>616.20000000000005</c:v>
                </c:pt>
                <c:pt idx="935">
                  <c:v>597.20000000000005</c:v>
                </c:pt>
                <c:pt idx="936">
                  <c:v>567</c:v>
                </c:pt>
                <c:pt idx="937">
                  <c:v>559.20000000000005</c:v>
                </c:pt>
                <c:pt idx="938">
                  <c:v>555.4</c:v>
                </c:pt>
                <c:pt idx="939">
                  <c:v>550.20000000000005</c:v>
                </c:pt>
                <c:pt idx="940">
                  <c:v>541.20000000000005</c:v>
                </c:pt>
                <c:pt idx="941">
                  <c:v>542.6</c:v>
                </c:pt>
                <c:pt idx="942">
                  <c:v>544.6</c:v>
                </c:pt>
                <c:pt idx="943">
                  <c:v>545</c:v>
                </c:pt>
                <c:pt idx="944">
                  <c:v>541.4</c:v>
                </c:pt>
                <c:pt idx="945">
                  <c:v>538.6</c:v>
                </c:pt>
                <c:pt idx="946">
                  <c:v>539.6</c:v>
                </c:pt>
                <c:pt idx="947">
                  <c:v>538.20000000000005</c:v>
                </c:pt>
                <c:pt idx="948">
                  <c:v>540.6</c:v>
                </c:pt>
                <c:pt idx="949">
                  <c:v>538.79999999999995</c:v>
                </c:pt>
                <c:pt idx="950">
                  <c:v>547.79999999999995</c:v>
                </c:pt>
                <c:pt idx="951">
                  <c:v>543</c:v>
                </c:pt>
                <c:pt idx="952">
                  <c:v>542.20000000000005</c:v>
                </c:pt>
                <c:pt idx="953">
                  <c:v>536.20000000000005</c:v>
                </c:pt>
                <c:pt idx="954">
                  <c:v>530.79999999999995</c:v>
                </c:pt>
                <c:pt idx="955">
                  <c:v>528</c:v>
                </c:pt>
                <c:pt idx="956">
                  <c:v>519.20000000000005</c:v>
                </c:pt>
                <c:pt idx="957">
                  <c:v>521.4</c:v>
                </c:pt>
                <c:pt idx="958">
                  <c:v>513.79999999999995</c:v>
                </c:pt>
                <c:pt idx="959">
                  <c:v>525.6</c:v>
                </c:pt>
                <c:pt idx="960">
                  <c:v>525.20000000000005</c:v>
                </c:pt>
                <c:pt idx="961">
                  <c:v>517</c:v>
                </c:pt>
                <c:pt idx="962">
                  <c:v>502.6</c:v>
                </c:pt>
                <c:pt idx="963">
                  <c:v>500.6</c:v>
                </c:pt>
                <c:pt idx="964">
                  <c:v>485.2</c:v>
                </c:pt>
                <c:pt idx="965">
                  <c:v>482</c:v>
                </c:pt>
                <c:pt idx="966">
                  <c:v>496</c:v>
                </c:pt>
              </c:numCache>
            </c:numRef>
          </c:val>
          <c:smooth val="0"/>
          <c:extLst>
            <c:ext xmlns:c16="http://schemas.microsoft.com/office/drawing/2014/chart" uri="{C3380CC4-5D6E-409C-BE32-E72D297353CC}">
              <c16:uniqueId val="{00000000-4090-4739-93C3-9875ED6EEF25}"/>
            </c:ext>
          </c:extLst>
        </c:ser>
        <c:ser>
          <c:idx val="1"/>
          <c:order val="1"/>
          <c:tx>
            <c:strRef>
              <c:f>Huber!$P$50</c:f>
              <c:strCache>
                <c:ptCount val="1"/>
                <c:pt idx="0">
                  <c:v>Moving Avg (50 runs) for Huber</c:v>
                </c:pt>
              </c:strCache>
            </c:strRef>
          </c:tx>
          <c:spPr>
            <a:ln w="28575" cap="rnd">
              <a:solidFill>
                <a:schemeClr val="accent1"/>
              </a:solidFill>
              <a:round/>
            </a:ln>
            <a:effectLst/>
          </c:spPr>
          <c:marker>
            <c:symbol val="none"/>
          </c:marker>
          <c:val>
            <c:numRef>
              <c:f>Huber!$P$51:$P$1017</c:f>
              <c:numCache>
                <c:formatCode>General</c:formatCode>
                <c:ptCount val="967"/>
                <c:pt idx="0">
                  <c:v>221.8</c:v>
                </c:pt>
                <c:pt idx="1">
                  <c:v>221.4</c:v>
                </c:pt>
                <c:pt idx="2">
                  <c:v>222.4</c:v>
                </c:pt>
                <c:pt idx="3">
                  <c:v>221.8</c:v>
                </c:pt>
                <c:pt idx="4">
                  <c:v>224.2</c:v>
                </c:pt>
                <c:pt idx="5">
                  <c:v>222.8</c:v>
                </c:pt>
                <c:pt idx="6">
                  <c:v>222.8</c:v>
                </c:pt>
                <c:pt idx="7">
                  <c:v>223.4</c:v>
                </c:pt>
                <c:pt idx="8">
                  <c:v>220.6</c:v>
                </c:pt>
                <c:pt idx="9">
                  <c:v>219.8</c:v>
                </c:pt>
                <c:pt idx="10">
                  <c:v>219.8</c:v>
                </c:pt>
                <c:pt idx="11">
                  <c:v>220</c:v>
                </c:pt>
                <c:pt idx="12">
                  <c:v>219.4</c:v>
                </c:pt>
                <c:pt idx="13">
                  <c:v>221.6</c:v>
                </c:pt>
                <c:pt idx="14">
                  <c:v>221.4</c:v>
                </c:pt>
                <c:pt idx="15">
                  <c:v>219.6</c:v>
                </c:pt>
                <c:pt idx="16">
                  <c:v>218.6</c:v>
                </c:pt>
                <c:pt idx="17">
                  <c:v>218.2</c:v>
                </c:pt>
                <c:pt idx="18">
                  <c:v>219.4</c:v>
                </c:pt>
                <c:pt idx="19">
                  <c:v>215.4</c:v>
                </c:pt>
                <c:pt idx="20">
                  <c:v>216.8</c:v>
                </c:pt>
                <c:pt idx="21">
                  <c:v>216.4</c:v>
                </c:pt>
                <c:pt idx="22">
                  <c:v>218</c:v>
                </c:pt>
                <c:pt idx="23">
                  <c:v>217.8</c:v>
                </c:pt>
                <c:pt idx="24">
                  <c:v>223.4</c:v>
                </c:pt>
                <c:pt idx="25">
                  <c:v>221.4</c:v>
                </c:pt>
                <c:pt idx="26">
                  <c:v>217.6</c:v>
                </c:pt>
                <c:pt idx="27">
                  <c:v>219.4</c:v>
                </c:pt>
                <c:pt idx="28">
                  <c:v>218.4</c:v>
                </c:pt>
                <c:pt idx="29">
                  <c:v>218.6</c:v>
                </c:pt>
                <c:pt idx="30">
                  <c:v>216.2</c:v>
                </c:pt>
                <c:pt idx="31">
                  <c:v>215.8</c:v>
                </c:pt>
                <c:pt idx="32">
                  <c:v>234</c:v>
                </c:pt>
                <c:pt idx="33">
                  <c:v>232.8</c:v>
                </c:pt>
                <c:pt idx="34">
                  <c:v>238.2</c:v>
                </c:pt>
                <c:pt idx="35">
                  <c:v>238.6</c:v>
                </c:pt>
                <c:pt idx="36">
                  <c:v>243.2</c:v>
                </c:pt>
                <c:pt idx="37">
                  <c:v>240.2</c:v>
                </c:pt>
                <c:pt idx="38">
                  <c:v>237.8</c:v>
                </c:pt>
                <c:pt idx="39">
                  <c:v>236.6</c:v>
                </c:pt>
                <c:pt idx="40">
                  <c:v>236.2</c:v>
                </c:pt>
                <c:pt idx="41">
                  <c:v>232.8</c:v>
                </c:pt>
                <c:pt idx="42">
                  <c:v>234</c:v>
                </c:pt>
                <c:pt idx="43">
                  <c:v>234.2</c:v>
                </c:pt>
                <c:pt idx="44">
                  <c:v>233.4</c:v>
                </c:pt>
                <c:pt idx="45">
                  <c:v>232.2</c:v>
                </c:pt>
                <c:pt idx="46">
                  <c:v>230</c:v>
                </c:pt>
                <c:pt idx="47">
                  <c:v>231.6</c:v>
                </c:pt>
                <c:pt idx="48">
                  <c:v>230.8</c:v>
                </c:pt>
                <c:pt idx="49">
                  <c:v>233.4</c:v>
                </c:pt>
                <c:pt idx="50">
                  <c:v>232.4</c:v>
                </c:pt>
                <c:pt idx="51">
                  <c:v>232.2</c:v>
                </c:pt>
                <c:pt idx="52">
                  <c:v>231.4</c:v>
                </c:pt>
                <c:pt idx="53">
                  <c:v>234.4</c:v>
                </c:pt>
                <c:pt idx="54">
                  <c:v>232</c:v>
                </c:pt>
                <c:pt idx="55">
                  <c:v>235.6</c:v>
                </c:pt>
                <c:pt idx="56">
                  <c:v>235</c:v>
                </c:pt>
                <c:pt idx="57">
                  <c:v>234.2</c:v>
                </c:pt>
                <c:pt idx="58">
                  <c:v>237.4</c:v>
                </c:pt>
                <c:pt idx="59">
                  <c:v>238</c:v>
                </c:pt>
                <c:pt idx="60">
                  <c:v>238.2</c:v>
                </c:pt>
                <c:pt idx="61">
                  <c:v>237.6</c:v>
                </c:pt>
                <c:pt idx="62">
                  <c:v>235.4</c:v>
                </c:pt>
                <c:pt idx="63">
                  <c:v>234.2</c:v>
                </c:pt>
                <c:pt idx="64">
                  <c:v>234.2</c:v>
                </c:pt>
                <c:pt idx="65">
                  <c:v>233</c:v>
                </c:pt>
                <c:pt idx="66">
                  <c:v>236.8</c:v>
                </c:pt>
                <c:pt idx="67">
                  <c:v>237.4</c:v>
                </c:pt>
                <c:pt idx="68">
                  <c:v>236.4</c:v>
                </c:pt>
                <c:pt idx="69">
                  <c:v>235.4</c:v>
                </c:pt>
                <c:pt idx="70">
                  <c:v>234.8</c:v>
                </c:pt>
                <c:pt idx="71">
                  <c:v>236.4</c:v>
                </c:pt>
                <c:pt idx="72">
                  <c:v>235.8</c:v>
                </c:pt>
                <c:pt idx="73">
                  <c:v>236</c:v>
                </c:pt>
                <c:pt idx="74">
                  <c:v>232</c:v>
                </c:pt>
                <c:pt idx="75">
                  <c:v>230.6</c:v>
                </c:pt>
                <c:pt idx="76">
                  <c:v>232</c:v>
                </c:pt>
                <c:pt idx="77">
                  <c:v>229.6</c:v>
                </c:pt>
                <c:pt idx="78">
                  <c:v>232.2</c:v>
                </c:pt>
                <c:pt idx="79">
                  <c:v>231.6</c:v>
                </c:pt>
                <c:pt idx="80">
                  <c:v>235.8</c:v>
                </c:pt>
                <c:pt idx="81">
                  <c:v>238.8</c:v>
                </c:pt>
                <c:pt idx="82">
                  <c:v>221.4</c:v>
                </c:pt>
                <c:pt idx="83">
                  <c:v>222.2</c:v>
                </c:pt>
                <c:pt idx="84">
                  <c:v>222.6</c:v>
                </c:pt>
                <c:pt idx="85">
                  <c:v>222.6</c:v>
                </c:pt>
                <c:pt idx="86">
                  <c:v>219.4</c:v>
                </c:pt>
                <c:pt idx="87">
                  <c:v>220.6</c:v>
                </c:pt>
                <c:pt idx="88">
                  <c:v>222</c:v>
                </c:pt>
                <c:pt idx="89">
                  <c:v>221.6</c:v>
                </c:pt>
                <c:pt idx="90">
                  <c:v>221.6</c:v>
                </c:pt>
                <c:pt idx="91">
                  <c:v>230.6</c:v>
                </c:pt>
                <c:pt idx="92">
                  <c:v>231.8</c:v>
                </c:pt>
                <c:pt idx="93">
                  <c:v>232.8</c:v>
                </c:pt>
                <c:pt idx="94">
                  <c:v>234.4</c:v>
                </c:pt>
                <c:pt idx="95">
                  <c:v>237.4</c:v>
                </c:pt>
                <c:pt idx="96">
                  <c:v>236.6</c:v>
                </c:pt>
                <c:pt idx="97">
                  <c:v>237.2</c:v>
                </c:pt>
                <c:pt idx="98">
                  <c:v>240</c:v>
                </c:pt>
                <c:pt idx="99">
                  <c:v>238.6</c:v>
                </c:pt>
                <c:pt idx="100">
                  <c:v>237.8</c:v>
                </c:pt>
                <c:pt idx="101">
                  <c:v>237.6</c:v>
                </c:pt>
                <c:pt idx="102">
                  <c:v>239.8</c:v>
                </c:pt>
                <c:pt idx="103">
                  <c:v>239.8</c:v>
                </c:pt>
                <c:pt idx="104">
                  <c:v>241</c:v>
                </c:pt>
                <c:pt idx="105">
                  <c:v>238.6</c:v>
                </c:pt>
                <c:pt idx="106">
                  <c:v>238.4</c:v>
                </c:pt>
                <c:pt idx="107">
                  <c:v>239</c:v>
                </c:pt>
                <c:pt idx="108">
                  <c:v>236.2</c:v>
                </c:pt>
                <c:pt idx="109">
                  <c:v>237</c:v>
                </c:pt>
                <c:pt idx="110">
                  <c:v>237.6</c:v>
                </c:pt>
                <c:pt idx="111">
                  <c:v>238</c:v>
                </c:pt>
                <c:pt idx="112">
                  <c:v>240.6</c:v>
                </c:pt>
                <c:pt idx="113">
                  <c:v>240.6</c:v>
                </c:pt>
                <c:pt idx="114">
                  <c:v>241</c:v>
                </c:pt>
                <c:pt idx="115">
                  <c:v>243.6</c:v>
                </c:pt>
                <c:pt idx="116">
                  <c:v>239.2</c:v>
                </c:pt>
                <c:pt idx="117">
                  <c:v>240.8</c:v>
                </c:pt>
                <c:pt idx="118">
                  <c:v>241.8</c:v>
                </c:pt>
                <c:pt idx="119">
                  <c:v>243.6</c:v>
                </c:pt>
                <c:pt idx="120">
                  <c:v>242.6</c:v>
                </c:pt>
                <c:pt idx="121">
                  <c:v>243.4</c:v>
                </c:pt>
                <c:pt idx="122">
                  <c:v>242.6</c:v>
                </c:pt>
                <c:pt idx="123">
                  <c:v>241.6</c:v>
                </c:pt>
                <c:pt idx="124">
                  <c:v>240.8</c:v>
                </c:pt>
                <c:pt idx="125">
                  <c:v>243.6</c:v>
                </c:pt>
                <c:pt idx="126">
                  <c:v>245.6</c:v>
                </c:pt>
                <c:pt idx="127">
                  <c:v>247.2</c:v>
                </c:pt>
                <c:pt idx="128">
                  <c:v>246.6</c:v>
                </c:pt>
                <c:pt idx="129">
                  <c:v>244.2</c:v>
                </c:pt>
                <c:pt idx="130">
                  <c:v>241.4</c:v>
                </c:pt>
                <c:pt idx="131">
                  <c:v>237.2</c:v>
                </c:pt>
                <c:pt idx="132">
                  <c:v>236.6</c:v>
                </c:pt>
                <c:pt idx="133">
                  <c:v>236.6</c:v>
                </c:pt>
                <c:pt idx="134">
                  <c:v>228.6</c:v>
                </c:pt>
                <c:pt idx="135">
                  <c:v>229.4</c:v>
                </c:pt>
                <c:pt idx="136">
                  <c:v>227.2</c:v>
                </c:pt>
                <c:pt idx="137">
                  <c:v>228.4</c:v>
                </c:pt>
                <c:pt idx="138">
                  <c:v>230</c:v>
                </c:pt>
                <c:pt idx="139">
                  <c:v>229.6</c:v>
                </c:pt>
                <c:pt idx="140">
                  <c:v>230.8</c:v>
                </c:pt>
                <c:pt idx="141">
                  <c:v>221.2</c:v>
                </c:pt>
                <c:pt idx="142">
                  <c:v>220.6</c:v>
                </c:pt>
                <c:pt idx="143">
                  <c:v>218</c:v>
                </c:pt>
                <c:pt idx="144">
                  <c:v>215.8</c:v>
                </c:pt>
                <c:pt idx="145">
                  <c:v>213</c:v>
                </c:pt>
                <c:pt idx="146">
                  <c:v>212.6</c:v>
                </c:pt>
                <c:pt idx="147">
                  <c:v>210.8</c:v>
                </c:pt>
                <c:pt idx="148">
                  <c:v>207.8</c:v>
                </c:pt>
                <c:pt idx="149">
                  <c:v>207.4</c:v>
                </c:pt>
                <c:pt idx="150">
                  <c:v>209</c:v>
                </c:pt>
                <c:pt idx="151">
                  <c:v>215.6</c:v>
                </c:pt>
                <c:pt idx="152">
                  <c:v>214.8</c:v>
                </c:pt>
                <c:pt idx="153">
                  <c:v>215.2</c:v>
                </c:pt>
                <c:pt idx="154">
                  <c:v>214.4</c:v>
                </c:pt>
                <c:pt idx="155">
                  <c:v>215</c:v>
                </c:pt>
                <c:pt idx="156">
                  <c:v>212.2</c:v>
                </c:pt>
                <c:pt idx="157">
                  <c:v>209.4</c:v>
                </c:pt>
                <c:pt idx="158">
                  <c:v>211.2</c:v>
                </c:pt>
                <c:pt idx="159">
                  <c:v>209.2</c:v>
                </c:pt>
                <c:pt idx="160">
                  <c:v>208.2</c:v>
                </c:pt>
                <c:pt idx="161">
                  <c:v>207.6</c:v>
                </c:pt>
                <c:pt idx="162">
                  <c:v>205</c:v>
                </c:pt>
                <c:pt idx="163">
                  <c:v>206</c:v>
                </c:pt>
                <c:pt idx="164">
                  <c:v>206.4</c:v>
                </c:pt>
                <c:pt idx="165">
                  <c:v>206</c:v>
                </c:pt>
                <c:pt idx="166">
                  <c:v>205</c:v>
                </c:pt>
                <c:pt idx="167">
                  <c:v>203.6</c:v>
                </c:pt>
                <c:pt idx="168">
                  <c:v>202</c:v>
                </c:pt>
                <c:pt idx="169">
                  <c:v>202.4</c:v>
                </c:pt>
                <c:pt idx="170">
                  <c:v>203.6</c:v>
                </c:pt>
                <c:pt idx="171">
                  <c:v>205.2</c:v>
                </c:pt>
                <c:pt idx="172">
                  <c:v>206.2</c:v>
                </c:pt>
                <c:pt idx="173">
                  <c:v>206</c:v>
                </c:pt>
                <c:pt idx="174">
                  <c:v>206.4</c:v>
                </c:pt>
                <c:pt idx="175">
                  <c:v>204.8</c:v>
                </c:pt>
                <c:pt idx="176">
                  <c:v>203.4</c:v>
                </c:pt>
                <c:pt idx="177">
                  <c:v>202.8</c:v>
                </c:pt>
                <c:pt idx="178">
                  <c:v>202.8</c:v>
                </c:pt>
                <c:pt idx="179">
                  <c:v>206.2</c:v>
                </c:pt>
                <c:pt idx="180">
                  <c:v>207.8</c:v>
                </c:pt>
                <c:pt idx="181">
                  <c:v>209.8</c:v>
                </c:pt>
                <c:pt idx="182">
                  <c:v>210.8</c:v>
                </c:pt>
                <c:pt idx="183">
                  <c:v>211.4</c:v>
                </c:pt>
                <c:pt idx="184">
                  <c:v>218.4</c:v>
                </c:pt>
                <c:pt idx="185">
                  <c:v>219.6</c:v>
                </c:pt>
                <c:pt idx="186">
                  <c:v>221.4</c:v>
                </c:pt>
                <c:pt idx="187">
                  <c:v>220.8</c:v>
                </c:pt>
                <c:pt idx="188">
                  <c:v>218</c:v>
                </c:pt>
                <c:pt idx="189">
                  <c:v>217.2</c:v>
                </c:pt>
                <c:pt idx="190">
                  <c:v>215.2</c:v>
                </c:pt>
                <c:pt idx="191">
                  <c:v>217.8</c:v>
                </c:pt>
                <c:pt idx="192">
                  <c:v>219.4</c:v>
                </c:pt>
                <c:pt idx="193">
                  <c:v>228.8</c:v>
                </c:pt>
                <c:pt idx="194">
                  <c:v>232</c:v>
                </c:pt>
                <c:pt idx="195">
                  <c:v>232</c:v>
                </c:pt>
                <c:pt idx="196">
                  <c:v>235</c:v>
                </c:pt>
                <c:pt idx="197">
                  <c:v>235</c:v>
                </c:pt>
                <c:pt idx="198">
                  <c:v>236.6</c:v>
                </c:pt>
                <c:pt idx="199">
                  <c:v>236.2</c:v>
                </c:pt>
                <c:pt idx="200">
                  <c:v>236</c:v>
                </c:pt>
                <c:pt idx="201">
                  <c:v>233.2</c:v>
                </c:pt>
                <c:pt idx="202">
                  <c:v>233.2</c:v>
                </c:pt>
                <c:pt idx="203">
                  <c:v>235</c:v>
                </c:pt>
                <c:pt idx="204">
                  <c:v>235</c:v>
                </c:pt>
                <c:pt idx="205">
                  <c:v>250.8</c:v>
                </c:pt>
                <c:pt idx="206">
                  <c:v>254.2</c:v>
                </c:pt>
                <c:pt idx="207">
                  <c:v>256.39999999999998</c:v>
                </c:pt>
                <c:pt idx="208">
                  <c:v>254.6</c:v>
                </c:pt>
                <c:pt idx="209">
                  <c:v>261.60000000000002</c:v>
                </c:pt>
                <c:pt idx="210">
                  <c:v>264.39999999999998</c:v>
                </c:pt>
                <c:pt idx="211">
                  <c:v>266.60000000000002</c:v>
                </c:pt>
                <c:pt idx="212">
                  <c:v>273</c:v>
                </c:pt>
                <c:pt idx="213">
                  <c:v>273.60000000000002</c:v>
                </c:pt>
                <c:pt idx="214">
                  <c:v>275</c:v>
                </c:pt>
                <c:pt idx="215">
                  <c:v>275.8</c:v>
                </c:pt>
                <c:pt idx="216">
                  <c:v>276.8</c:v>
                </c:pt>
                <c:pt idx="217">
                  <c:v>276</c:v>
                </c:pt>
                <c:pt idx="218">
                  <c:v>276.8</c:v>
                </c:pt>
                <c:pt idx="219">
                  <c:v>276</c:v>
                </c:pt>
                <c:pt idx="220">
                  <c:v>275</c:v>
                </c:pt>
                <c:pt idx="221">
                  <c:v>274.60000000000002</c:v>
                </c:pt>
                <c:pt idx="222">
                  <c:v>273.39999999999998</c:v>
                </c:pt>
                <c:pt idx="223">
                  <c:v>275.39999999999998</c:v>
                </c:pt>
                <c:pt idx="224">
                  <c:v>275.39999999999998</c:v>
                </c:pt>
                <c:pt idx="225">
                  <c:v>275.2</c:v>
                </c:pt>
                <c:pt idx="226">
                  <c:v>276.60000000000002</c:v>
                </c:pt>
                <c:pt idx="227">
                  <c:v>277.2</c:v>
                </c:pt>
                <c:pt idx="228">
                  <c:v>276</c:v>
                </c:pt>
                <c:pt idx="229">
                  <c:v>276</c:v>
                </c:pt>
                <c:pt idx="230">
                  <c:v>276.2</c:v>
                </c:pt>
                <c:pt idx="231">
                  <c:v>284.2</c:v>
                </c:pt>
                <c:pt idx="232">
                  <c:v>285</c:v>
                </c:pt>
                <c:pt idx="233">
                  <c:v>283</c:v>
                </c:pt>
                <c:pt idx="234">
                  <c:v>277.60000000000002</c:v>
                </c:pt>
                <c:pt idx="235">
                  <c:v>275.39999999999998</c:v>
                </c:pt>
                <c:pt idx="236">
                  <c:v>275.8</c:v>
                </c:pt>
                <c:pt idx="237">
                  <c:v>276.39999999999998</c:v>
                </c:pt>
                <c:pt idx="238">
                  <c:v>278.60000000000002</c:v>
                </c:pt>
                <c:pt idx="239">
                  <c:v>280</c:v>
                </c:pt>
                <c:pt idx="240">
                  <c:v>280.39999999999998</c:v>
                </c:pt>
                <c:pt idx="241">
                  <c:v>280</c:v>
                </c:pt>
                <c:pt idx="242">
                  <c:v>277.39999999999998</c:v>
                </c:pt>
                <c:pt idx="243">
                  <c:v>270.39999999999998</c:v>
                </c:pt>
                <c:pt idx="244">
                  <c:v>267.39999999999998</c:v>
                </c:pt>
                <c:pt idx="245">
                  <c:v>267.60000000000002</c:v>
                </c:pt>
                <c:pt idx="246">
                  <c:v>265</c:v>
                </c:pt>
                <c:pt idx="247">
                  <c:v>268.60000000000002</c:v>
                </c:pt>
                <c:pt idx="248">
                  <c:v>267.2</c:v>
                </c:pt>
                <c:pt idx="249">
                  <c:v>269.39999999999998</c:v>
                </c:pt>
                <c:pt idx="250">
                  <c:v>268.60000000000002</c:v>
                </c:pt>
                <c:pt idx="251">
                  <c:v>265.60000000000002</c:v>
                </c:pt>
                <c:pt idx="252">
                  <c:v>264.2</c:v>
                </c:pt>
                <c:pt idx="253">
                  <c:v>262.39999999999998</c:v>
                </c:pt>
                <c:pt idx="254">
                  <c:v>261</c:v>
                </c:pt>
                <c:pt idx="255">
                  <c:v>247.6</c:v>
                </c:pt>
                <c:pt idx="256">
                  <c:v>248.2</c:v>
                </c:pt>
                <c:pt idx="257">
                  <c:v>247.2</c:v>
                </c:pt>
                <c:pt idx="258">
                  <c:v>268.8</c:v>
                </c:pt>
                <c:pt idx="259">
                  <c:v>266.8</c:v>
                </c:pt>
                <c:pt idx="260">
                  <c:v>267</c:v>
                </c:pt>
                <c:pt idx="261">
                  <c:v>264</c:v>
                </c:pt>
                <c:pt idx="262">
                  <c:v>259.60000000000002</c:v>
                </c:pt>
                <c:pt idx="263">
                  <c:v>258.39999999999998</c:v>
                </c:pt>
                <c:pt idx="264">
                  <c:v>259.2</c:v>
                </c:pt>
                <c:pt idx="265">
                  <c:v>258</c:v>
                </c:pt>
                <c:pt idx="266">
                  <c:v>259</c:v>
                </c:pt>
                <c:pt idx="267">
                  <c:v>259.60000000000002</c:v>
                </c:pt>
                <c:pt idx="268">
                  <c:v>258.39999999999998</c:v>
                </c:pt>
                <c:pt idx="269">
                  <c:v>258.2</c:v>
                </c:pt>
                <c:pt idx="270">
                  <c:v>259.60000000000002</c:v>
                </c:pt>
                <c:pt idx="271">
                  <c:v>257.8</c:v>
                </c:pt>
                <c:pt idx="272">
                  <c:v>258.60000000000002</c:v>
                </c:pt>
                <c:pt idx="273">
                  <c:v>258.8</c:v>
                </c:pt>
                <c:pt idx="274">
                  <c:v>260.8</c:v>
                </c:pt>
                <c:pt idx="275">
                  <c:v>259.8</c:v>
                </c:pt>
                <c:pt idx="276">
                  <c:v>259.8</c:v>
                </c:pt>
                <c:pt idx="277">
                  <c:v>259</c:v>
                </c:pt>
                <c:pt idx="278">
                  <c:v>267.2</c:v>
                </c:pt>
                <c:pt idx="279">
                  <c:v>266.8</c:v>
                </c:pt>
                <c:pt idx="280">
                  <c:v>266.8</c:v>
                </c:pt>
                <c:pt idx="281">
                  <c:v>257.8</c:v>
                </c:pt>
                <c:pt idx="282">
                  <c:v>256.39999999999998</c:v>
                </c:pt>
                <c:pt idx="283">
                  <c:v>259</c:v>
                </c:pt>
                <c:pt idx="284">
                  <c:v>256.8</c:v>
                </c:pt>
                <c:pt idx="285">
                  <c:v>256</c:v>
                </c:pt>
                <c:pt idx="286">
                  <c:v>260</c:v>
                </c:pt>
                <c:pt idx="287">
                  <c:v>260</c:v>
                </c:pt>
                <c:pt idx="288">
                  <c:v>258.2</c:v>
                </c:pt>
                <c:pt idx="289">
                  <c:v>256</c:v>
                </c:pt>
                <c:pt idx="290">
                  <c:v>257</c:v>
                </c:pt>
                <c:pt idx="291">
                  <c:v>255.6</c:v>
                </c:pt>
                <c:pt idx="292">
                  <c:v>317.60000000000002</c:v>
                </c:pt>
                <c:pt idx="293">
                  <c:v>317.2</c:v>
                </c:pt>
                <c:pt idx="294">
                  <c:v>320.39999999999998</c:v>
                </c:pt>
                <c:pt idx="295">
                  <c:v>320.2</c:v>
                </c:pt>
                <c:pt idx="296">
                  <c:v>322.8</c:v>
                </c:pt>
                <c:pt idx="297">
                  <c:v>320.39999999999998</c:v>
                </c:pt>
                <c:pt idx="298">
                  <c:v>322.60000000000002</c:v>
                </c:pt>
                <c:pt idx="299">
                  <c:v>322.2</c:v>
                </c:pt>
                <c:pt idx="300">
                  <c:v>325.2</c:v>
                </c:pt>
                <c:pt idx="301">
                  <c:v>322.8</c:v>
                </c:pt>
                <c:pt idx="302">
                  <c:v>324.2</c:v>
                </c:pt>
                <c:pt idx="303">
                  <c:v>320.2</c:v>
                </c:pt>
                <c:pt idx="304">
                  <c:v>322</c:v>
                </c:pt>
                <c:pt idx="305">
                  <c:v>317.8</c:v>
                </c:pt>
                <c:pt idx="306">
                  <c:v>316.39999999999998</c:v>
                </c:pt>
                <c:pt idx="307">
                  <c:v>319</c:v>
                </c:pt>
                <c:pt idx="308">
                  <c:v>299.8</c:v>
                </c:pt>
                <c:pt idx="309">
                  <c:v>296.60000000000002</c:v>
                </c:pt>
                <c:pt idx="310">
                  <c:v>295.60000000000002</c:v>
                </c:pt>
                <c:pt idx="311">
                  <c:v>312.39999999999998</c:v>
                </c:pt>
                <c:pt idx="312">
                  <c:v>321.8</c:v>
                </c:pt>
                <c:pt idx="313">
                  <c:v>322.60000000000002</c:v>
                </c:pt>
                <c:pt idx="314">
                  <c:v>330.2</c:v>
                </c:pt>
                <c:pt idx="315">
                  <c:v>330.8</c:v>
                </c:pt>
                <c:pt idx="316">
                  <c:v>331.6</c:v>
                </c:pt>
                <c:pt idx="317">
                  <c:v>331.8</c:v>
                </c:pt>
                <c:pt idx="318">
                  <c:v>335.6</c:v>
                </c:pt>
                <c:pt idx="319">
                  <c:v>334.8</c:v>
                </c:pt>
                <c:pt idx="320">
                  <c:v>333.6</c:v>
                </c:pt>
                <c:pt idx="321">
                  <c:v>335</c:v>
                </c:pt>
                <c:pt idx="322">
                  <c:v>338</c:v>
                </c:pt>
                <c:pt idx="323">
                  <c:v>367.8</c:v>
                </c:pt>
                <c:pt idx="324">
                  <c:v>375.2</c:v>
                </c:pt>
                <c:pt idx="325">
                  <c:v>377.6</c:v>
                </c:pt>
                <c:pt idx="326">
                  <c:v>378.4</c:v>
                </c:pt>
                <c:pt idx="327">
                  <c:v>378.4</c:v>
                </c:pt>
                <c:pt idx="328">
                  <c:v>375.2</c:v>
                </c:pt>
                <c:pt idx="329">
                  <c:v>373.6</c:v>
                </c:pt>
                <c:pt idx="330">
                  <c:v>372.6</c:v>
                </c:pt>
                <c:pt idx="331">
                  <c:v>375</c:v>
                </c:pt>
                <c:pt idx="332">
                  <c:v>377.2</c:v>
                </c:pt>
                <c:pt idx="333">
                  <c:v>376.6</c:v>
                </c:pt>
                <c:pt idx="334">
                  <c:v>377.6</c:v>
                </c:pt>
                <c:pt idx="335">
                  <c:v>380.2</c:v>
                </c:pt>
                <c:pt idx="336">
                  <c:v>376</c:v>
                </c:pt>
                <c:pt idx="337">
                  <c:v>374.8</c:v>
                </c:pt>
                <c:pt idx="338">
                  <c:v>376.6</c:v>
                </c:pt>
                <c:pt idx="339">
                  <c:v>378.4</c:v>
                </c:pt>
                <c:pt idx="340">
                  <c:v>377.4</c:v>
                </c:pt>
                <c:pt idx="341">
                  <c:v>389.4</c:v>
                </c:pt>
                <c:pt idx="342">
                  <c:v>327.2</c:v>
                </c:pt>
                <c:pt idx="343">
                  <c:v>326.8</c:v>
                </c:pt>
                <c:pt idx="344">
                  <c:v>324.60000000000002</c:v>
                </c:pt>
                <c:pt idx="345">
                  <c:v>331.8</c:v>
                </c:pt>
                <c:pt idx="346">
                  <c:v>339.2</c:v>
                </c:pt>
                <c:pt idx="347">
                  <c:v>339</c:v>
                </c:pt>
                <c:pt idx="348">
                  <c:v>337</c:v>
                </c:pt>
                <c:pt idx="349">
                  <c:v>336.8</c:v>
                </c:pt>
                <c:pt idx="350">
                  <c:v>335.6</c:v>
                </c:pt>
                <c:pt idx="351">
                  <c:v>337</c:v>
                </c:pt>
                <c:pt idx="352">
                  <c:v>339.2</c:v>
                </c:pt>
                <c:pt idx="353">
                  <c:v>340</c:v>
                </c:pt>
                <c:pt idx="354">
                  <c:v>341.6</c:v>
                </c:pt>
                <c:pt idx="355">
                  <c:v>342.8</c:v>
                </c:pt>
                <c:pt idx="356">
                  <c:v>345.2</c:v>
                </c:pt>
                <c:pt idx="357">
                  <c:v>346</c:v>
                </c:pt>
                <c:pt idx="358">
                  <c:v>346.6</c:v>
                </c:pt>
                <c:pt idx="359">
                  <c:v>346.6</c:v>
                </c:pt>
                <c:pt idx="360">
                  <c:v>346.4</c:v>
                </c:pt>
                <c:pt idx="361">
                  <c:v>333</c:v>
                </c:pt>
                <c:pt idx="362">
                  <c:v>322.8</c:v>
                </c:pt>
                <c:pt idx="363">
                  <c:v>324.8</c:v>
                </c:pt>
                <c:pt idx="364">
                  <c:v>319.2</c:v>
                </c:pt>
                <c:pt idx="365">
                  <c:v>319.2</c:v>
                </c:pt>
                <c:pt idx="366">
                  <c:v>318.39999999999998</c:v>
                </c:pt>
                <c:pt idx="367">
                  <c:v>318.60000000000002</c:v>
                </c:pt>
                <c:pt idx="368">
                  <c:v>318.60000000000002</c:v>
                </c:pt>
                <c:pt idx="369">
                  <c:v>321.39999999999998</c:v>
                </c:pt>
                <c:pt idx="370">
                  <c:v>320.60000000000002</c:v>
                </c:pt>
                <c:pt idx="371">
                  <c:v>321.8</c:v>
                </c:pt>
                <c:pt idx="372">
                  <c:v>323.8</c:v>
                </c:pt>
                <c:pt idx="373">
                  <c:v>291.8</c:v>
                </c:pt>
                <c:pt idx="374">
                  <c:v>284.39999999999998</c:v>
                </c:pt>
                <c:pt idx="375">
                  <c:v>284.2</c:v>
                </c:pt>
                <c:pt idx="376">
                  <c:v>285</c:v>
                </c:pt>
                <c:pt idx="377">
                  <c:v>284.39999999999998</c:v>
                </c:pt>
                <c:pt idx="378">
                  <c:v>283.2</c:v>
                </c:pt>
                <c:pt idx="379">
                  <c:v>286.39999999999998</c:v>
                </c:pt>
                <c:pt idx="380">
                  <c:v>285.8</c:v>
                </c:pt>
                <c:pt idx="381">
                  <c:v>285.60000000000002</c:v>
                </c:pt>
                <c:pt idx="382">
                  <c:v>284.2</c:v>
                </c:pt>
                <c:pt idx="383">
                  <c:v>282.39999999999998</c:v>
                </c:pt>
                <c:pt idx="384">
                  <c:v>284.39999999999998</c:v>
                </c:pt>
                <c:pt idx="385">
                  <c:v>291</c:v>
                </c:pt>
                <c:pt idx="386">
                  <c:v>290.60000000000002</c:v>
                </c:pt>
                <c:pt idx="387">
                  <c:v>291.60000000000002</c:v>
                </c:pt>
                <c:pt idx="388">
                  <c:v>292.60000000000002</c:v>
                </c:pt>
                <c:pt idx="389">
                  <c:v>294.39999999999998</c:v>
                </c:pt>
                <c:pt idx="390">
                  <c:v>299.39999999999998</c:v>
                </c:pt>
                <c:pt idx="391">
                  <c:v>287.39999999999998</c:v>
                </c:pt>
                <c:pt idx="392">
                  <c:v>291.8</c:v>
                </c:pt>
                <c:pt idx="393">
                  <c:v>291.39999999999998</c:v>
                </c:pt>
                <c:pt idx="394">
                  <c:v>291</c:v>
                </c:pt>
                <c:pt idx="395">
                  <c:v>285.60000000000002</c:v>
                </c:pt>
                <c:pt idx="396">
                  <c:v>285.39999999999998</c:v>
                </c:pt>
                <c:pt idx="397">
                  <c:v>288.60000000000002</c:v>
                </c:pt>
                <c:pt idx="398">
                  <c:v>288.8</c:v>
                </c:pt>
                <c:pt idx="399">
                  <c:v>288.8</c:v>
                </c:pt>
                <c:pt idx="400">
                  <c:v>286.39999999999998</c:v>
                </c:pt>
                <c:pt idx="401">
                  <c:v>286.60000000000002</c:v>
                </c:pt>
                <c:pt idx="402">
                  <c:v>298.60000000000002</c:v>
                </c:pt>
                <c:pt idx="403">
                  <c:v>307.2</c:v>
                </c:pt>
                <c:pt idx="404">
                  <c:v>316</c:v>
                </c:pt>
                <c:pt idx="405">
                  <c:v>318.60000000000002</c:v>
                </c:pt>
                <c:pt idx="406">
                  <c:v>317.8</c:v>
                </c:pt>
                <c:pt idx="407">
                  <c:v>320.39999999999998</c:v>
                </c:pt>
                <c:pt idx="408">
                  <c:v>320</c:v>
                </c:pt>
                <c:pt idx="409">
                  <c:v>318.2</c:v>
                </c:pt>
                <c:pt idx="410">
                  <c:v>317.2</c:v>
                </c:pt>
                <c:pt idx="411">
                  <c:v>316.2</c:v>
                </c:pt>
                <c:pt idx="412">
                  <c:v>317.8</c:v>
                </c:pt>
                <c:pt idx="413">
                  <c:v>315.60000000000002</c:v>
                </c:pt>
                <c:pt idx="414">
                  <c:v>314.8</c:v>
                </c:pt>
                <c:pt idx="415">
                  <c:v>317</c:v>
                </c:pt>
                <c:pt idx="416">
                  <c:v>316.60000000000002</c:v>
                </c:pt>
                <c:pt idx="417">
                  <c:v>316.60000000000002</c:v>
                </c:pt>
                <c:pt idx="418">
                  <c:v>314.60000000000002</c:v>
                </c:pt>
                <c:pt idx="419">
                  <c:v>317.2</c:v>
                </c:pt>
                <c:pt idx="420">
                  <c:v>317.39999999999998</c:v>
                </c:pt>
                <c:pt idx="421">
                  <c:v>330.2</c:v>
                </c:pt>
                <c:pt idx="422">
                  <c:v>326.60000000000002</c:v>
                </c:pt>
                <c:pt idx="423">
                  <c:v>333.2</c:v>
                </c:pt>
                <c:pt idx="424">
                  <c:v>335.8</c:v>
                </c:pt>
                <c:pt idx="425">
                  <c:v>334.4</c:v>
                </c:pt>
                <c:pt idx="426">
                  <c:v>339.8</c:v>
                </c:pt>
                <c:pt idx="427">
                  <c:v>340.6</c:v>
                </c:pt>
                <c:pt idx="428">
                  <c:v>337</c:v>
                </c:pt>
                <c:pt idx="429">
                  <c:v>342.4</c:v>
                </c:pt>
                <c:pt idx="430">
                  <c:v>345.6</c:v>
                </c:pt>
                <c:pt idx="431">
                  <c:v>344.8</c:v>
                </c:pt>
                <c:pt idx="432">
                  <c:v>344.4</c:v>
                </c:pt>
                <c:pt idx="433">
                  <c:v>344.6</c:v>
                </c:pt>
                <c:pt idx="434">
                  <c:v>341.8</c:v>
                </c:pt>
                <c:pt idx="435">
                  <c:v>337.4</c:v>
                </c:pt>
                <c:pt idx="436">
                  <c:v>338.8</c:v>
                </c:pt>
                <c:pt idx="437">
                  <c:v>339.6</c:v>
                </c:pt>
                <c:pt idx="438">
                  <c:v>339.4</c:v>
                </c:pt>
                <c:pt idx="439">
                  <c:v>347</c:v>
                </c:pt>
                <c:pt idx="440">
                  <c:v>349.4</c:v>
                </c:pt>
                <c:pt idx="441">
                  <c:v>350.6</c:v>
                </c:pt>
                <c:pt idx="442">
                  <c:v>345.4</c:v>
                </c:pt>
                <c:pt idx="443">
                  <c:v>360.8</c:v>
                </c:pt>
                <c:pt idx="444">
                  <c:v>361.2</c:v>
                </c:pt>
                <c:pt idx="445">
                  <c:v>360.6</c:v>
                </c:pt>
                <c:pt idx="446">
                  <c:v>358.4</c:v>
                </c:pt>
                <c:pt idx="447">
                  <c:v>358.6</c:v>
                </c:pt>
                <c:pt idx="448">
                  <c:v>361.4</c:v>
                </c:pt>
                <c:pt idx="449">
                  <c:v>364.4</c:v>
                </c:pt>
                <c:pt idx="450">
                  <c:v>367.4</c:v>
                </c:pt>
                <c:pt idx="451">
                  <c:v>371.4</c:v>
                </c:pt>
                <c:pt idx="452">
                  <c:v>361</c:v>
                </c:pt>
                <c:pt idx="453">
                  <c:v>360.6</c:v>
                </c:pt>
                <c:pt idx="454">
                  <c:v>357.8</c:v>
                </c:pt>
                <c:pt idx="455">
                  <c:v>354.6</c:v>
                </c:pt>
                <c:pt idx="456">
                  <c:v>353.4</c:v>
                </c:pt>
                <c:pt idx="457">
                  <c:v>349.4</c:v>
                </c:pt>
                <c:pt idx="458">
                  <c:v>348.6</c:v>
                </c:pt>
                <c:pt idx="459">
                  <c:v>359.4</c:v>
                </c:pt>
                <c:pt idx="460">
                  <c:v>360</c:v>
                </c:pt>
                <c:pt idx="461">
                  <c:v>357.8</c:v>
                </c:pt>
                <c:pt idx="462">
                  <c:v>367.4</c:v>
                </c:pt>
                <c:pt idx="463">
                  <c:v>367</c:v>
                </c:pt>
                <c:pt idx="464">
                  <c:v>363.2</c:v>
                </c:pt>
                <c:pt idx="465">
                  <c:v>360.8</c:v>
                </c:pt>
                <c:pt idx="466">
                  <c:v>363</c:v>
                </c:pt>
                <c:pt idx="467">
                  <c:v>365.8</c:v>
                </c:pt>
                <c:pt idx="468">
                  <c:v>366.4</c:v>
                </c:pt>
                <c:pt idx="469">
                  <c:v>362.6</c:v>
                </c:pt>
                <c:pt idx="470">
                  <c:v>367.4</c:v>
                </c:pt>
                <c:pt idx="471">
                  <c:v>355.2</c:v>
                </c:pt>
                <c:pt idx="472">
                  <c:v>356.2</c:v>
                </c:pt>
                <c:pt idx="473">
                  <c:v>349.8</c:v>
                </c:pt>
                <c:pt idx="474">
                  <c:v>344.4</c:v>
                </c:pt>
                <c:pt idx="475">
                  <c:v>344</c:v>
                </c:pt>
                <c:pt idx="476">
                  <c:v>335.8</c:v>
                </c:pt>
                <c:pt idx="477">
                  <c:v>333.2</c:v>
                </c:pt>
                <c:pt idx="478">
                  <c:v>348</c:v>
                </c:pt>
                <c:pt idx="479">
                  <c:v>349.8</c:v>
                </c:pt>
                <c:pt idx="480">
                  <c:v>353.6</c:v>
                </c:pt>
                <c:pt idx="481">
                  <c:v>354.6</c:v>
                </c:pt>
                <c:pt idx="482">
                  <c:v>358.4</c:v>
                </c:pt>
                <c:pt idx="483">
                  <c:v>360.4</c:v>
                </c:pt>
                <c:pt idx="484">
                  <c:v>368.2</c:v>
                </c:pt>
                <c:pt idx="485">
                  <c:v>370.6</c:v>
                </c:pt>
                <c:pt idx="486">
                  <c:v>373.6</c:v>
                </c:pt>
                <c:pt idx="487">
                  <c:v>373.2</c:v>
                </c:pt>
                <c:pt idx="488">
                  <c:v>374.8</c:v>
                </c:pt>
                <c:pt idx="489">
                  <c:v>363.8</c:v>
                </c:pt>
                <c:pt idx="490">
                  <c:v>363.6</c:v>
                </c:pt>
                <c:pt idx="491">
                  <c:v>366.8</c:v>
                </c:pt>
                <c:pt idx="492">
                  <c:v>376.2</c:v>
                </c:pt>
                <c:pt idx="493">
                  <c:v>361.8</c:v>
                </c:pt>
                <c:pt idx="494">
                  <c:v>366</c:v>
                </c:pt>
                <c:pt idx="495">
                  <c:v>366.2</c:v>
                </c:pt>
                <c:pt idx="496">
                  <c:v>359.4</c:v>
                </c:pt>
                <c:pt idx="497">
                  <c:v>360</c:v>
                </c:pt>
                <c:pt idx="498">
                  <c:v>356.6</c:v>
                </c:pt>
                <c:pt idx="499">
                  <c:v>355.8</c:v>
                </c:pt>
                <c:pt idx="500">
                  <c:v>355</c:v>
                </c:pt>
                <c:pt idx="501">
                  <c:v>358.2</c:v>
                </c:pt>
                <c:pt idx="502">
                  <c:v>353.6</c:v>
                </c:pt>
                <c:pt idx="503">
                  <c:v>348.4</c:v>
                </c:pt>
                <c:pt idx="504">
                  <c:v>344.6</c:v>
                </c:pt>
                <c:pt idx="505">
                  <c:v>345.2</c:v>
                </c:pt>
                <c:pt idx="506">
                  <c:v>349.6</c:v>
                </c:pt>
                <c:pt idx="507">
                  <c:v>348.8</c:v>
                </c:pt>
                <c:pt idx="508">
                  <c:v>347.8</c:v>
                </c:pt>
                <c:pt idx="509">
                  <c:v>339</c:v>
                </c:pt>
                <c:pt idx="510">
                  <c:v>336.8</c:v>
                </c:pt>
                <c:pt idx="511">
                  <c:v>342.6</c:v>
                </c:pt>
                <c:pt idx="512">
                  <c:v>334.2</c:v>
                </c:pt>
                <c:pt idx="513">
                  <c:v>336.6</c:v>
                </c:pt>
                <c:pt idx="514">
                  <c:v>342.4</c:v>
                </c:pt>
                <c:pt idx="515">
                  <c:v>346.6</c:v>
                </c:pt>
                <c:pt idx="516">
                  <c:v>350.8</c:v>
                </c:pt>
                <c:pt idx="517">
                  <c:v>350.4</c:v>
                </c:pt>
                <c:pt idx="518">
                  <c:v>351.2</c:v>
                </c:pt>
                <c:pt idx="519">
                  <c:v>350.8</c:v>
                </c:pt>
                <c:pt idx="520">
                  <c:v>352</c:v>
                </c:pt>
                <c:pt idx="521">
                  <c:v>348.2</c:v>
                </c:pt>
                <c:pt idx="522">
                  <c:v>352.6</c:v>
                </c:pt>
                <c:pt idx="523">
                  <c:v>354.4</c:v>
                </c:pt>
                <c:pt idx="524">
                  <c:v>355.8</c:v>
                </c:pt>
                <c:pt idx="525">
                  <c:v>360.2</c:v>
                </c:pt>
                <c:pt idx="526">
                  <c:v>361.6</c:v>
                </c:pt>
                <c:pt idx="527">
                  <c:v>366.2</c:v>
                </c:pt>
                <c:pt idx="528">
                  <c:v>348.8</c:v>
                </c:pt>
                <c:pt idx="529">
                  <c:v>340.4</c:v>
                </c:pt>
                <c:pt idx="530">
                  <c:v>344.6</c:v>
                </c:pt>
                <c:pt idx="531">
                  <c:v>348.4</c:v>
                </c:pt>
                <c:pt idx="532">
                  <c:v>344.8</c:v>
                </c:pt>
                <c:pt idx="533">
                  <c:v>345</c:v>
                </c:pt>
                <c:pt idx="534">
                  <c:v>341.6</c:v>
                </c:pt>
                <c:pt idx="535">
                  <c:v>337.6</c:v>
                </c:pt>
                <c:pt idx="536">
                  <c:v>332.4</c:v>
                </c:pt>
                <c:pt idx="537">
                  <c:v>332.6</c:v>
                </c:pt>
                <c:pt idx="538">
                  <c:v>328.8</c:v>
                </c:pt>
                <c:pt idx="539">
                  <c:v>334.6</c:v>
                </c:pt>
                <c:pt idx="540">
                  <c:v>329.4</c:v>
                </c:pt>
                <c:pt idx="541">
                  <c:v>333.2</c:v>
                </c:pt>
                <c:pt idx="542">
                  <c:v>328.4</c:v>
                </c:pt>
                <c:pt idx="543">
                  <c:v>329.4</c:v>
                </c:pt>
                <c:pt idx="544">
                  <c:v>336.2</c:v>
                </c:pt>
                <c:pt idx="545">
                  <c:v>340</c:v>
                </c:pt>
                <c:pt idx="546">
                  <c:v>347</c:v>
                </c:pt>
                <c:pt idx="547">
                  <c:v>345.2</c:v>
                </c:pt>
                <c:pt idx="548">
                  <c:v>348.4</c:v>
                </c:pt>
                <c:pt idx="549">
                  <c:v>348.2</c:v>
                </c:pt>
                <c:pt idx="550">
                  <c:v>345.2</c:v>
                </c:pt>
                <c:pt idx="551">
                  <c:v>340.4</c:v>
                </c:pt>
                <c:pt idx="552">
                  <c:v>340.6</c:v>
                </c:pt>
                <c:pt idx="553">
                  <c:v>339</c:v>
                </c:pt>
                <c:pt idx="554">
                  <c:v>370.2</c:v>
                </c:pt>
                <c:pt idx="555">
                  <c:v>374.4</c:v>
                </c:pt>
                <c:pt idx="556">
                  <c:v>369.6</c:v>
                </c:pt>
                <c:pt idx="557">
                  <c:v>371.4</c:v>
                </c:pt>
                <c:pt idx="558">
                  <c:v>381</c:v>
                </c:pt>
                <c:pt idx="559">
                  <c:v>380.6</c:v>
                </c:pt>
                <c:pt idx="560">
                  <c:v>387.6</c:v>
                </c:pt>
                <c:pt idx="561">
                  <c:v>383.8</c:v>
                </c:pt>
                <c:pt idx="562">
                  <c:v>385.6</c:v>
                </c:pt>
                <c:pt idx="563">
                  <c:v>383</c:v>
                </c:pt>
                <c:pt idx="564">
                  <c:v>384.8</c:v>
                </c:pt>
                <c:pt idx="565">
                  <c:v>382.6</c:v>
                </c:pt>
                <c:pt idx="566">
                  <c:v>388.8</c:v>
                </c:pt>
                <c:pt idx="567">
                  <c:v>389.6</c:v>
                </c:pt>
                <c:pt idx="568">
                  <c:v>394.6</c:v>
                </c:pt>
                <c:pt idx="569">
                  <c:v>392.8</c:v>
                </c:pt>
                <c:pt idx="570">
                  <c:v>388</c:v>
                </c:pt>
                <c:pt idx="571">
                  <c:v>392</c:v>
                </c:pt>
                <c:pt idx="572">
                  <c:v>387.2</c:v>
                </c:pt>
                <c:pt idx="573">
                  <c:v>386</c:v>
                </c:pt>
                <c:pt idx="574">
                  <c:v>398.8</c:v>
                </c:pt>
                <c:pt idx="575">
                  <c:v>402</c:v>
                </c:pt>
                <c:pt idx="576">
                  <c:v>400.6</c:v>
                </c:pt>
                <c:pt idx="577">
                  <c:v>403.4</c:v>
                </c:pt>
                <c:pt idx="578">
                  <c:v>407.4</c:v>
                </c:pt>
                <c:pt idx="579">
                  <c:v>407.8</c:v>
                </c:pt>
                <c:pt idx="580">
                  <c:v>397.6</c:v>
                </c:pt>
                <c:pt idx="581">
                  <c:v>393.2</c:v>
                </c:pt>
                <c:pt idx="582">
                  <c:v>392.6</c:v>
                </c:pt>
                <c:pt idx="583">
                  <c:v>399</c:v>
                </c:pt>
                <c:pt idx="584">
                  <c:v>415.8</c:v>
                </c:pt>
                <c:pt idx="585">
                  <c:v>417</c:v>
                </c:pt>
                <c:pt idx="586">
                  <c:v>420.4</c:v>
                </c:pt>
                <c:pt idx="587">
                  <c:v>422.8</c:v>
                </c:pt>
                <c:pt idx="588">
                  <c:v>423</c:v>
                </c:pt>
                <c:pt idx="589">
                  <c:v>419.4</c:v>
                </c:pt>
                <c:pt idx="590">
                  <c:v>420.2</c:v>
                </c:pt>
                <c:pt idx="591">
                  <c:v>413</c:v>
                </c:pt>
                <c:pt idx="592">
                  <c:v>411.8</c:v>
                </c:pt>
                <c:pt idx="593">
                  <c:v>410</c:v>
                </c:pt>
                <c:pt idx="594">
                  <c:v>398.6</c:v>
                </c:pt>
                <c:pt idx="595">
                  <c:v>395.8</c:v>
                </c:pt>
                <c:pt idx="596">
                  <c:v>389.4</c:v>
                </c:pt>
                <c:pt idx="597">
                  <c:v>390.2</c:v>
                </c:pt>
                <c:pt idx="598">
                  <c:v>391.4</c:v>
                </c:pt>
                <c:pt idx="599">
                  <c:v>390.6</c:v>
                </c:pt>
                <c:pt idx="600">
                  <c:v>393.8</c:v>
                </c:pt>
                <c:pt idx="601">
                  <c:v>392</c:v>
                </c:pt>
                <c:pt idx="602">
                  <c:v>394.6</c:v>
                </c:pt>
                <c:pt idx="603">
                  <c:v>396.8</c:v>
                </c:pt>
                <c:pt idx="604">
                  <c:v>364</c:v>
                </c:pt>
                <c:pt idx="605">
                  <c:v>359.4</c:v>
                </c:pt>
                <c:pt idx="606">
                  <c:v>364.4</c:v>
                </c:pt>
                <c:pt idx="607">
                  <c:v>362.4</c:v>
                </c:pt>
                <c:pt idx="608">
                  <c:v>354.8</c:v>
                </c:pt>
                <c:pt idx="609">
                  <c:v>355.8</c:v>
                </c:pt>
                <c:pt idx="610">
                  <c:v>353</c:v>
                </c:pt>
                <c:pt idx="611">
                  <c:v>352.2</c:v>
                </c:pt>
                <c:pt idx="612">
                  <c:v>356.6</c:v>
                </c:pt>
                <c:pt idx="613">
                  <c:v>376</c:v>
                </c:pt>
                <c:pt idx="614">
                  <c:v>371.4</c:v>
                </c:pt>
                <c:pt idx="615">
                  <c:v>369.8</c:v>
                </c:pt>
                <c:pt idx="616">
                  <c:v>357.2</c:v>
                </c:pt>
                <c:pt idx="617">
                  <c:v>364.2</c:v>
                </c:pt>
                <c:pt idx="618">
                  <c:v>360.4</c:v>
                </c:pt>
                <c:pt idx="619">
                  <c:v>364.8</c:v>
                </c:pt>
                <c:pt idx="620">
                  <c:v>376</c:v>
                </c:pt>
                <c:pt idx="621">
                  <c:v>379.6</c:v>
                </c:pt>
                <c:pt idx="622">
                  <c:v>379.8</c:v>
                </c:pt>
                <c:pt idx="623">
                  <c:v>382.8</c:v>
                </c:pt>
                <c:pt idx="624">
                  <c:v>371.8</c:v>
                </c:pt>
                <c:pt idx="625">
                  <c:v>364.8</c:v>
                </c:pt>
                <c:pt idx="626">
                  <c:v>365.8</c:v>
                </c:pt>
                <c:pt idx="627">
                  <c:v>360.4</c:v>
                </c:pt>
                <c:pt idx="628">
                  <c:v>360.4</c:v>
                </c:pt>
                <c:pt idx="629">
                  <c:v>366.8</c:v>
                </c:pt>
                <c:pt idx="630">
                  <c:v>367.2</c:v>
                </c:pt>
                <c:pt idx="631">
                  <c:v>365.2</c:v>
                </c:pt>
                <c:pt idx="632">
                  <c:v>384.8</c:v>
                </c:pt>
                <c:pt idx="633">
                  <c:v>377.8</c:v>
                </c:pt>
                <c:pt idx="634">
                  <c:v>361</c:v>
                </c:pt>
                <c:pt idx="635">
                  <c:v>374.6</c:v>
                </c:pt>
                <c:pt idx="636">
                  <c:v>375.4</c:v>
                </c:pt>
                <c:pt idx="637">
                  <c:v>377.6</c:v>
                </c:pt>
                <c:pt idx="638">
                  <c:v>378.8</c:v>
                </c:pt>
                <c:pt idx="639">
                  <c:v>380.6</c:v>
                </c:pt>
                <c:pt idx="640">
                  <c:v>377.8</c:v>
                </c:pt>
                <c:pt idx="641">
                  <c:v>376.4</c:v>
                </c:pt>
                <c:pt idx="642">
                  <c:v>393.2</c:v>
                </c:pt>
                <c:pt idx="643">
                  <c:v>405.2</c:v>
                </c:pt>
                <c:pt idx="644">
                  <c:v>406.4</c:v>
                </c:pt>
                <c:pt idx="645">
                  <c:v>405.8</c:v>
                </c:pt>
                <c:pt idx="646">
                  <c:v>421</c:v>
                </c:pt>
                <c:pt idx="647">
                  <c:v>429.8</c:v>
                </c:pt>
                <c:pt idx="648">
                  <c:v>429.6</c:v>
                </c:pt>
                <c:pt idx="649">
                  <c:v>430.2</c:v>
                </c:pt>
                <c:pt idx="650">
                  <c:v>429.6</c:v>
                </c:pt>
                <c:pt idx="651">
                  <c:v>428.6</c:v>
                </c:pt>
                <c:pt idx="652">
                  <c:v>469.4</c:v>
                </c:pt>
                <c:pt idx="653">
                  <c:v>466.8</c:v>
                </c:pt>
                <c:pt idx="654">
                  <c:v>468</c:v>
                </c:pt>
                <c:pt idx="655">
                  <c:v>468.6</c:v>
                </c:pt>
                <c:pt idx="656">
                  <c:v>465.6</c:v>
                </c:pt>
                <c:pt idx="657">
                  <c:v>466.6</c:v>
                </c:pt>
                <c:pt idx="658">
                  <c:v>464.8</c:v>
                </c:pt>
                <c:pt idx="659">
                  <c:v>462.4</c:v>
                </c:pt>
                <c:pt idx="660">
                  <c:v>464.4</c:v>
                </c:pt>
                <c:pt idx="661">
                  <c:v>466</c:v>
                </c:pt>
                <c:pt idx="662">
                  <c:v>460.2</c:v>
                </c:pt>
                <c:pt idx="663">
                  <c:v>441</c:v>
                </c:pt>
                <c:pt idx="664">
                  <c:v>441.4</c:v>
                </c:pt>
                <c:pt idx="665">
                  <c:v>439.8</c:v>
                </c:pt>
                <c:pt idx="666">
                  <c:v>440.6</c:v>
                </c:pt>
                <c:pt idx="667">
                  <c:v>439</c:v>
                </c:pt>
                <c:pt idx="668">
                  <c:v>438.8</c:v>
                </c:pt>
                <c:pt idx="669">
                  <c:v>436.6</c:v>
                </c:pt>
                <c:pt idx="670">
                  <c:v>426</c:v>
                </c:pt>
                <c:pt idx="671">
                  <c:v>420.6</c:v>
                </c:pt>
                <c:pt idx="672">
                  <c:v>421.6</c:v>
                </c:pt>
                <c:pt idx="673">
                  <c:v>433.2</c:v>
                </c:pt>
                <c:pt idx="674">
                  <c:v>438.4</c:v>
                </c:pt>
                <c:pt idx="675">
                  <c:v>436.6</c:v>
                </c:pt>
                <c:pt idx="676">
                  <c:v>443.2</c:v>
                </c:pt>
                <c:pt idx="677">
                  <c:v>448.4</c:v>
                </c:pt>
                <c:pt idx="678">
                  <c:v>447.2</c:v>
                </c:pt>
                <c:pt idx="679">
                  <c:v>435.8</c:v>
                </c:pt>
                <c:pt idx="680">
                  <c:v>434.2</c:v>
                </c:pt>
                <c:pt idx="681">
                  <c:v>436.2</c:v>
                </c:pt>
                <c:pt idx="682">
                  <c:v>416.2</c:v>
                </c:pt>
                <c:pt idx="683">
                  <c:v>413.8</c:v>
                </c:pt>
                <c:pt idx="684">
                  <c:v>415.6</c:v>
                </c:pt>
                <c:pt idx="685">
                  <c:v>400.6</c:v>
                </c:pt>
                <c:pt idx="686">
                  <c:v>402</c:v>
                </c:pt>
                <c:pt idx="687">
                  <c:v>401.8</c:v>
                </c:pt>
                <c:pt idx="688">
                  <c:v>399</c:v>
                </c:pt>
                <c:pt idx="689">
                  <c:v>397.2</c:v>
                </c:pt>
                <c:pt idx="690">
                  <c:v>399.2</c:v>
                </c:pt>
                <c:pt idx="691">
                  <c:v>401.8</c:v>
                </c:pt>
                <c:pt idx="692">
                  <c:v>384</c:v>
                </c:pt>
                <c:pt idx="693">
                  <c:v>378.8</c:v>
                </c:pt>
                <c:pt idx="694">
                  <c:v>387.6</c:v>
                </c:pt>
                <c:pt idx="695">
                  <c:v>385.2</c:v>
                </c:pt>
                <c:pt idx="696">
                  <c:v>374.2</c:v>
                </c:pt>
                <c:pt idx="697">
                  <c:v>361.4</c:v>
                </c:pt>
                <c:pt idx="698">
                  <c:v>355.8</c:v>
                </c:pt>
                <c:pt idx="699">
                  <c:v>356.8</c:v>
                </c:pt>
                <c:pt idx="700">
                  <c:v>356.4</c:v>
                </c:pt>
                <c:pt idx="701">
                  <c:v>357.8</c:v>
                </c:pt>
                <c:pt idx="702">
                  <c:v>315.39999999999998</c:v>
                </c:pt>
                <c:pt idx="703">
                  <c:v>317</c:v>
                </c:pt>
                <c:pt idx="704">
                  <c:v>312.39999999999998</c:v>
                </c:pt>
                <c:pt idx="705">
                  <c:v>315.2</c:v>
                </c:pt>
                <c:pt idx="706">
                  <c:v>311.8</c:v>
                </c:pt>
                <c:pt idx="707">
                  <c:v>317.8</c:v>
                </c:pt>
                <c:pt idx="708">
                  <c:v>319</c:v>
                </c:pt>
                <c:pt idx="709">
                  <c:v>323.8</c:v>
                </c:pt>
                <c:pt idx="710">
                  <c:v>320.39999999999998</c:v>
                </c:pt>
                <c:pt idx="711">
                  <c:v>321.39999999999998</c:v>
                </c:pt>
                <c:pt idx="712">
                  <c:v>319.8</c:v>
                </c:pt>
                <c:pt idx="713">
                  <c:v>324.8</c:v>
                </c:pt>
                <c:pt idx="714">
                  <c:v>324.8</c:v>
                </c:pt>
                <c:pt idx="715">
                  <c:v>326</c:v>
                </c:pt>
                <c:pt idx="716">
                  <c:v>325.8</c:v>
                </c:pt>
                <c:pt idx="717">
                  <c:v>326.60000000000002</c:v>
                </c:pt>
                <c:pt idx="718">
                  <c:v>323</c:v>
                </c:pt>
                <c:pt idx="719">
                  <c:v>323.60000000000002</c:v>
                </c:pt>
                <c:pt idx="720">
                  <c:v>326.2</c:v>
                </c:pt>
                <c:pt idx="721">
                  <c:v>327.2</c:v>
                </c:pt>
                <c:pt idx="722">
                  <c:v>326.39999999999998</c:v>
                </c:pt>
                <c:pt idx="723">
                  <c:v>322.39999999999998</c:v>
                </c:pt>
                <c:pt idx="724">
                  <c:v>315.39999999999998</c:v>
                </c:pt>
                <c:pt idx="725">
                  <c:v>315.60000000000002</c:v>
                </c:pt>
                <c:pt idx="726">
                  <c:v>308</c:v>
                </c:pt>
                <c:pt idx="727">
                  <c:v>303.8</c:v>
                </c:pt>
                <c:pt idx="728">
                  <c:v>303.39999999999998</c:v>
                </c:pt>
                <c:pt idx="729">
                  <c:v>306.39999999999998</c:v>
                </c:pt>
                <c:pt idx="730">
                  <c:v>307.60000000000002</c:v>
                </c:pt>
                <c:pt idx="731">
                  <c:v>306</c:v>
                </c:pt>
                <c:pt idx="732">
                  <c:v>308</c:v>
                </c:pt>
                <c:pt idx="733">
                  <c:v>334.6</c:v>
                </c:pt>
                <c:pt idx="734">
                  <c:v>332.2</c:v>
                </c:pt>
                <c:pt idx="735">
                  <c:v>332.2</c:v>
                </c:pt>
                <c:pt idx="736">
                  <c:v>338.2</c:v>
                </c:pt>
                <c:pt idx="737">
                  <c:v>333.8</c:v>
                </c:pt>
                <c:pt idx="738">
                  <c:v>334.6</c:v>
                </c:pt>
                <c:pt idx="739">
                  <c:v>335.8</c:v>
                </c:pt>
                <c:pt idx="740">
                  <c:v>343.4</c:v>
                </c:pt>
                <c:pt idx="741">
                  <c:v>342</c:v>
                </c:pt>
                <c:pt idx="742">
                  <c:v>345</c:v>
                </c:pt>
                <c:pt idx="743">
                  <c:v>348.2</c:v>
                </c:pt>
                <c:pt idx="744">
                  <c:v>337.8</c:v>
                </c:pt>
                <c:pt idx="745">
                  <c:v>345.4</c:v>
                </c:pt>
                <c:pt idx="746">
                  <c:v>342.2</c:v>
                </c:pt>
                <c:pt idx="747">
                  <c:v>344.2</c:v>
                </c:pt>
                <c:pt idx="748">
                  <c:v>348.4</c:v>
                </c:pt>
                <c:pt idx="749">
                  <c:v>352.4</c:v>
                </c:pt>
                <c:pt idx="750">
                  <c:v>351.8</c:v>
                </c:pt>
                <c:pt idx="751">
                  <c:v>351.4</c:v>
                </c:pt>
                <c:pt idx="752">
                  <c:v>352.6</c:v>
                </c:pt>
                <c:pt idx="753">
                  <c:v>354</c:v>
                </c:pt>
                <c:pt idx="754">
                  <c:v>356.6</c:v>
                </c:pt>
                <c:pt idx="755">
                  <c:v>356.6</c:v>
                </c:pt>
                <c:pt idx="756">
                  <c:v>358.6</c:v>
                </c:pt>
                <c:pt idx="757">
                  <c:v>353.6</c:v>
                </c:pt>
                <c:pt idx="758">
                  <c:v>357.6</c:v>
                </c:pt>
                <c:pt idx="759">
                  <c:v>358.8</c:v>
                </c:pt>
                <c:pt idx="760">
                  <c:v>359</c:v>
                </c:pt>
                <c:pt idx="761">
                  <c:v>358.6</c:v>
                </c:pt>
                <c:pt idx="762">
                  <c:v>359.8</c:v>
                </c:pt>
                <c:pt idx="763">
                  <c:v>358.2</c:v>
                </c:pt>
                <c:pt idx="764">
                  <c:v>357</c:v>
                </c:pt>
                <c:pt idx="765">
                  <c:v>359.8</c:v>
                </c:pt>
                <c:pt idx="766">
                  <c:v>362.4</c:v>
                </c:pt>
                <c:pt idx="767">
                  <c:v>353.4</c:v>
                </c:pt>
                <c:pt idx="768">
                  <c:v>355</c:v>
                </c:pt>
                <c:pt idx="769">
                  <c:v>357.8</c:v>
                </c:pt>
                <c:pt idx="770">
                  <c:v>360</c:v>
                </c:pt>
                <c:pt idx="771">
                  <c:v>359</c:v>
                </c:pt>
                <c:pt idx="772">
                  <c:v>358</c:v>
                </c:pt>
                <c:pt idx="773">
                  <c:v>347.2</c:v>
                </c:pt>
                <c:pt idx="774">
                  <c:v>353.4</c:v>
                </c:pt>
                <c:pt idx="775">
                  <c:v>360.8</c:v>
                </c:pt>
                <c:pt idx="776">
                  <c:v>362.6</c:v>
                </c:pt>
                <c:pt idx="777">
                  <c:v>362.2</c:v>
                </c:pt>
                <c:pt idx="778">
                  <c:v>364</c:v>
                </c:pt>
                <c:pt idx="779">
                  <c:v>370.4</c:v>
                </c:pt>
                <c:pt idx="780">
                  <c:v>372.4</c:v>
                </c:pt>
                <c:pt idx="781">
                  <c:v>374</c:v>
                </c:pt>
                <c:pt idx="782">
                  <c:v>376</c:v>
                </c:pt>
                <c:pt idx="783">
                  <c:v>367</c:v>
                </c:pt>
                <c:pt idx="784">
                  <c:v>365</c:v>
                </c:pt>
                <c:pt idx="785">
                  <c:v>363.8</c:v>
                </c:pt>
                <c:pt idx="786">
                  <c:v>352.6</c:v>
                </c:pt>
                <c:pt idx="787">
                  <c:v>353.2</c:v>
                </c:pt>
                <c:pt idx="788">
                  <c:v>358.6</c:v>
                </c:pt>
                <c:pt idx="789">
                  <c:v>356.8</c:v>
                </c:pt>
                <c:pt idx="790">
                  <c:v>349.6</c:v>
                </c:pt>
                <c:pt idx="791">
                  <c:v>352.2</c:v>
                </c:pt>
                <c:pt idx="792">
                  <c:v>348.8</c:v>
                </c:pt>
                <c:pt idx="793">
                  <c:v>347.8</c:v>
                </c:pt>
                <c:pt idx="794">
                  <c:v>350.2</c:v>
                </c:pt>
                <c:pt idx="795">
                  <c:v>345.4</c:v>
                </c:pt>
                <c:pt idx="796">
                  <c:v>346.6</c:v>
                </c:pt>
                <c:pt idx="797">
                  <c:v>350.4</c:v>
                </c:pt>
                <c:pt idx="798">
                  <c:v>365.2</c:v>
                </c:pt>
                <c:pt idx="799">
                  <c:v>359.8</c:v>
                </c:pt>
                <c:pt idx="800">
                  <c:v>359.2</c:v>
                </c:pt>
                <c:pt idx="801">
                  <c:v>362.8</c:v>
                </c:pt>
                <c:pt idx="802">
                  <c:v>365.4</c:v>
                </c:pt>
                <c:pt idx="803">
                  <c:v>365.4</c:v>
                </c:pt>
                <c:pt idx="804">
                  <c:v>362.8</c:v>
                </c:pt>
                <c:pt idx="805">
                  <c:v>358.2</c:v>
                </c:pt>
                <c:pt idx="806">
                  <c:v>357.8</c:v>
                </c:pt>
                <c:pt idx="807">
                  <c:v>358.6</c:v>
                </c:pt>
                <c:pt idx="808">
                  <c:v>352.2</c:v>
                </c:pt>
                <c:pt idx="809">
                  <c:v>365.6</c:v>
                </c:pt>
                <c:pt idx="810">
                  <c:v>364.2</c:v>
                </c:pt>
                <c:pt idx="811">
                  <c:v>370.6</c:v>
                </c:pt>
                <c:pt idx="812">
                  <c:v>372.6</c:v>
                </c:pt>
                <c:pt idx="813">
                  <c:v>384.6</c:v>
                </c:pt>
                <c:pt idx="814">
                  <c:v>401.4</c:v>
                </c:pt>
                <c:pt idx="815">
                  <c:v>402.2</c:v>
                </c:pt>
                <c:pt idx="816">
                  <c:v>398.4</c:v>
                </c:pt>
                <c:pt idx="817">
                  <c:v>398.8</c:v>
                </c:pt>
                <c:pt idx="818">
                  <c:v>403.8</c:v>
                </c:pt>
                <c:pt idx="819">
                  <c:v>406.8</c:v>
                </c:pt>
                <c:pt idx="820">
                  <c:v>403.2</c:v>
                </c:pt>
                <c:pt idx="821">
                  <c:v>411.4</c:v>
                </c:pt>
                <c:pt idx="822">
                  <c:v>410.6</c:v>
                </c:pt>
                <c:pt idx="823">
                  <c:v>410.2</c:v>
                </c:pt>
                <c:pt idx="824">
                  <c:v>409</c:v>
                </c:pt>
                <c:pt idx="825">
                  <c:v>405.4</c:v>
                </c:pt>
                <c:pt idx="826">
                  <c:v>406.2</c:v>
                </c:pt>
                <c:pt idx="827">
                  <c:v>416.4</c:v>
                </c:pt>
                <c:pt idx="828">
                  <c:v>415.6</c:v>
                </c:pt>
                <c:pt idx="829">
                  <c:v>407.4</c:v>
                </c:pt>
                <c:pt idx="830">
                  <c:v>427.4</c:v>
                </c:pt>
                <c:pt idx="831">
                  <c:v>431.6</c:v>
                </c:pt>
                <c:pt idx="832">
                  <c:v>430.4</c:v>
                </c:pt>
                <c:pt idx="833">
                  <c:v>420.8</c:v>
                </c:pt>
                <c:pt idx="834">
                  <c:v>421.4</c:v>
                </c:pt>
                <c:pt idx="835">
                  <c:v>426.4</c:v>
                </c:pt>
                <c:pt idx="836">
                  <c:v>425</c:v>
                </c:pt>
                <c:pt idx="837">
                  <c:v>424.2</c:v>
                </c:pt>
                <c:pt idx="838">
                  <c:v>421.4</c:v>
                </c:pt>
                <c:pt idx="839">
                  <c:v>421.4</c:v>
                </c:pt>
                <c:pt idx="840">
                  <c:v>427.4</c:v>
                </c:pt>
                <c:pt idx="841">
                  <c:v>428.2</c:v>
                </c:pt>
                <c:pt idx="842">
                  <c:v>426</c:v>
                </c:pt>
                <c:pt idx="843">
                  <c:v>416.8</c:v>
                </c:pt>
                <c:pt idx="844">
                  <c:v>415.6</c:v>
                </c:pt>
                <c:pt idx="845">
                  <c:v>414</c:v>
                </c:pt>
                <c:pt idx="846">
                  <c:v>411.4</c:v>
                </c:pt>
                <c:pt idx="847">
                  <c:v>419.4</c:v>
                </c:pt>
                <c:pt idx="848">
                  <c:v>408</c:v>
                </c:pt>
                <c:pt idx="849">
                  <c:v>407.4</c:v>
                </c:pt>
                <c:pt idx="850">
                  <c:v>408</c:v>
                </c:pt>
                <c:pt idx="851">
                  <c:v>408.6</c:v>
                </c:pt>
                <c:pt idx="852">
                  <c:v>406.6</c:v>
                </c:pt>
                <c:pt idx="853">
                  <c:v>409.2</c:v>
                </c:pt>
                <c:pt idx="854">
                  <c:v>410</c:v>
                </c:pt>
                <c:pt idx="855">
                  <c:v>423.4</c:v>
                </c:pt>
                <c:pt idx="856">
                  <c:v>423.8</c:v>
                </c:pt>
                <c:pt idx="857">
                  <c:v>420.6</c:v>
                </c:pt>
                <c:pt idx="858">
                  <c:v>422</c:v>
                </c:pt>
                <c:pt idx="859">
                  <c:v>403.4</c:v>
                </c:pt>
                <c:pt idx="860">
                  <c:v>405.6</c:v>
                </c:pt>
                <c:pt idx="861">
                  <c:v>398.2</c:v>
                </c:pt>
                <c:pt idx="862">
                  <c:v>395.6</c:v>
                </c:pt>
                <c:pt idx="863">
                  <c:v>387.2</c:v>
                </c:pt>
                <c:pt idx="864">
                  <c:v>370</c:v>
                </c:pt>
                <c:pt idx="865">
                  <c:v>369.2</c:v>
                </c:pt>
                <c:pt idx="866">
                  <c:v>373.6</c:v>
                </c:pt>
                <c:pt idx="867">
                  <c:v>373.4</c:v>
                </c:pt>
                <c:pt idx="868">
                  <c:v>367.6</c:v>
                </c:pt>
                <c:pt idx="869">
                  <c:v>376.4</c:v>
                </c:pt>
                <c:pt idx="870">
                  <c:v>378.2</c:v>
                </c:pt>
                <c:pt idx="871">
                  <c:v>370.4</c:v>
                </c:pt>
                <c:pt idx="872">
                  <c:v>381.8</c:v>
                </c:pt>
                <c:pt idx="873">
                  <c:v>385.4</c:v>
                </c:pt>
                <c:pt idx="874">
                  <c:v>388.6</c:v>
                </c:pt>
                <c:pt idx="875">
                  <c:v>390.8</c:v>
                </c:pt>
                <c:pt idx="876">
                  <c:v>394.8</c:v>
                </c:pt>
                <c:pt idx="877">
                  <c:v>384.2</c:v>
                </c:pt>
                <c:pt idx="878">
                  <c:v>400</c:v>
                </c:pt>
                <c:pt idx="879">
                  <c:v>403.2</c:v>
                </c:pt>
                <c:pt idx="880">
                  <c:v>384.8</c:v>
                </c:pt>
                <c:pt idx="881">
                  <c:v>386.6</c:v>
                </c:pt>
                <c:pt idx="882">
                  <c:v>385.8</c:v>
                </c:pt>
                <c:pt idx="883">
                  <c:v>384.6</c:v>
                </c:pt>
                <c:pt idx="884">
                  <c:v>382.2</c:v>
                </c:pt>
                <c:pt idx="885">
                  <c:v>377.8</c:v>
                </c:pt>
                <c:pt idx="886">
                  <c:v>381</c:v>
                </c:pt>
                <c:pt idx="887">
                  <c:v>383.6</c:v>
                </c:pt>
                <c:pt idx="888">
                  <c:v>398.8</c:v>
                </c:pt>
                <c:pt idx="889">
                  <c:v>400.6</c:v>
                </c:pt>
                <c:pt idx="890">
                  <c:v>395.4</c:v>
                </c:pt>
                <c:pt idx="891">
                  <c:v>412</c:v>
                </c:pt>
                <c:pt idx="892">
                  <c:v>414.4</c:v>
                </c:pt>
                <c:pt idx="893">
                  <c:v>430</c:v>
                </c:pt>
                <c:pt idx="894">
                  <c:v>440.4</c:v>
                </c:pt>
                <c:pt idx="895">
                  <c:v>443.8</c:v>
                </c:pt>
                <c:pt idx="896">
                  <c:v>446.4</c:v>
                </c:pt>
                <c:pt idx="897">
                  <c:v>438.8</c:v>
                </c:pt>
                <c:pt idx="898">
                  <c:v>436.4</c:v>
                </c:pt>
                <c:pt idx="899">
                  <c:v>437.4</c:v>
                </c:pt>
                <c:pt idx="900">
                  <c:v>438.2</c:v>
                </c:pt>
                <c:pt idx="901">
                  <c:v>438.4</c:v>
                </c:pt>
                <c:pt idx="902">
                  <c:v>439</c:v>
                </c:pt>
                <c:pt idx="903">
                  <c:v>442.8</c:v>
                </c:pt>
                <c:pt idx="904">
                  <c:v>452</c:v>
                </c:pt>
                <c:pt idx="905">
                  <c:v>445</c:v>
                </c:pt>
                <c:pt idx="906">
                  <c:v>459</c:v>
                </c:pt>
                <c:pt idx="907">
                  <c:v>459.6</c:v>
                </c:pt>
                <c:pt idx="908">
                  <c:v>464.4</c:v>
                </c:pt>
                <c:pt idx="909">
                  <c:v>464.6</c:v>
                </c:pt>
                <c:pt idx="910">
                  <c:v>462.4</c:v>
                </c:pt>
                <c:pt idx="911">
                  <c:v>462.8</c:v>
                </c:pt>
                <c:pt idx="912">
                  <c:v>466.4</c:v>
                </c:pt>
                <c:pt idx="913">
                  <c:v>459.2</c:v>
                </c:pt>
                <c:pt idx="914">
                  <c:v>465.8</c:v>
                </c:pt>
                <c:pt idx="915">
                  <c:v>466.2</c:v>
                </c:pt>
                <c:pt idx="916">
                  <c:v>468.8</c:v>
                </c:pt>
                <c:pt idx="917">
                  <c:v>472.2</c:v>
                </c:pt>
                <c:pt idx="918">
                  <c:v>482.2</c:v>
                </c:pt>
                <c:pt idx="919">
                  <c:v>497</c:v>
                </c:pt>
                <c:pt idx="920">
                  <c:v>500.8</c:v>
                </c:pt>
                <c:pt idx="921">
                  <c:v>518.6</c:v>
                </c:pt>
                <c:pt idx="922">
                  <c:v>507</c:v>
                </c:pt>
                <c:pt idx="923">
                  <c:v>505</c:v>
                </c:pt>
                <c:pt idx="924">
                  <c:v>504</c:v>
                </c:pt>
                <c:pt idx="925">
                  <c:v>502.6</c:v>
                </c:pt>
                <c:pt idx="926">
                  <c:v>501</c:v>
                </c:pt>
                <c:pt idx="927">
                  <c:v>503</c:v>
                </c:pt>
                <c:pt idx="928">
                  <c:v>491.2</c:v>
                </c:pt>
                <c:pt idx="929">
                  <c:v>493.4</c:v>
                </c:pt>
                <c:pt idx="930">
                  <c:v>493.6</c:v>
                </c:pt>
                <c:pt idx="931">
                  <c:v>491.2</c:v>
                </c:pt>
                <c:pt idx="932">
                  <c:v>497.6</c:v>
                </c:pt>
                <c:pt idx="933">
                  <c:v>494.8</c:v>
                </c:pt>
                <c:pt idx="934">
                  <c:v>499.6</c:v>
                </c:pt>
                <c:pt idx="935">
                  <c:v>503.4</c:v>
                </c:pt>
                <c:pt idx="936">
                  <c:v>503.8</c:v>
                </c:pt>
                <c:pt idx="937">
                  <c:v>502</c:v>
                </c:pt>
                <c:pt idx="938">
                  <c:v>498.6</c:v>
                </c:pt>
                <c:pt idx="939">
                  <c:v>502.6</c:v>
                </c:pt>
                <c:pt idx="940">
                  <c:v>502.4</c:v>
                </c:pt>
                <c:pt idx="941">
                  <c:v>490.8</c:v>
                </c:pt>
                <c:pt idx="942">
                  <c:v>493.6</c:v>
                </c:pt>
                <c:pt idx="943">
                  <c:v>490.6</c:v>
                </c:pt>
                <c:pt idx="944">
                  <c:v>483.8</c:v>
                </c:pt>
                <c:pt idx="945">
                  <c:v>490.4</c:v>
                </c:pt>
                <c:pt idx="946">
                  <c:v>492.6</c:v>
                </c:pt>
                <c:pt idx="947">
                  <c:v>489</c:v>
                </c:pt>
                <c:pt idx="948">
                  <c:v>491.6</c:v>
                </c:pt>
                <c:pt idx="949">
                  <c:v>497.6</c:v>
                </c:pt>
                <c:pt idx="950">
                  <c:v>498</c:v>
                </c:pt>
                <c:pt idx="951">
                  <c:v>492.8</c:v>
                </c:pt>
                <c:pt idx="952">
                  <c:v>512.20000000000005</c:v>
                </c:pt>
                <c:pt idx="953">
                  <c:v>501.6</c:v>
                </c:pt>
                <c:pt idx="954">
                  <c:v>495.6</c:v>
                </c:pt>
                <c:pt idx="955">
                  <c:v>492.8</c:v>
                </c:pt>
                <c:pt idx="956">
                  <c:v>478.6</c:v>
                </c:pt>
                <c:pt idx="957">
                  <c:v>479.6</c:v>
                </c:pt>
                <c:pt idx="958">
                  <c:v>483.4</c:v>
                </c:pt>
                <c:pt idx="959">
                  <c:v>482.6</c:v>
                </c:pt>
                <c:pt idx="960">
                  <c:v>488.6</c:v>
                </c:pt>
                <c:pt idx="961">
                  <c:v>489</c:v>
                </c:pt>
                <c:pt idx="962">
                  <c:v>483.8</c:v>
                </c:pt>
                <c:pt idx="963">
                  <c:v>485.4</c:v>
                </c:pt>
                <c:pt idx="964">
                  <c:v>477.2</c:v>
                </c:pt>
                <c:pt idx="965">
                  <c:v>471.2</c:v>
                </c:pt>
                <c:pt idx="966">
                  <c:v>464.6</c:v>
                </c:pt>
              </c:numCache>
            </c:numRef>
          </c:val>
          <c:smooth val="0"/>
          <c:extLst>
            <c:ext xmlns:c16="http://schemas.microsoft.com/office/drawing/2014/chart" uri="{C3380CC4-5D6E-409C-BE32-E72D297353CC}">
              <c16:uniqueId val="{00000001-4090-4739-93C3-9875ED6EEF25}"/>
            </c:ext>
          </c:extLst>
        </c:ser>
        <c:dLbls>
          <c:showLegendKey val="0"/>
          <c:showVal val="0"/>
          <c:showCatName val="0"/>
          <c:showSerName val="0"/>
          <c:showPercent val="0"/>
          <c:showBubbleSize val="0"/>
        </c:dLbls>
        <c:smooth val="0"/>
        <c:axId val="1309741056"/>
        <c:axId val="1309739392"/>
      </c:lineChart>
      <c:catAx>
        <c:axId val="1309741056"/>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SG" sz="1200"/>
                  <a:t>Run</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09739392"/>
        <c:crosses val="autoZero"/>
        <c:auto val="1"/>
        <c:lblAlgn val="ctr"/>
        <c:lblOffset val="100"/>
        <c:noMultiLvlLbl val="0"/>
      </c:catAx>
      <c:valAx>
        <c:axId val="1309739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SG" sz="1200"/>
                  <a:t>Average Score</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097410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2">
          <a:lumMod val="75000"/>
        </a:schemeClr>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SG" sz="1400" b="1" i="0" baseline="0" dirty="0">
                <a:effectLst/>
              </a:rPr>
              <a:t>Comparing State Representation – 800 episodes</a:t>
            </a:r>
            <a:endParaRPr lang="en-SG" sz="1100"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'1 frame'!$O$50</c:f>
              <c:strCache>
                <c:ptCount val="1"/>
                <c:pt idx="0">
                  <c:v>Moving Average (50 runs) for 4 Frames State</c:v>
                </c:pt>
              </c:strCache>
            </c:strRef>
          </c:tx>
          <c:spPr>
            <a:ln w="28575" cap="rnd">
              <a:solidFill>
                <a:schemeClr val="accent2"/>
              </a:solidFill>
              <a:round/>
            </a:ln>
            <a:effectLst/>
          </c:spPr>
          <c:marker>
            <c:symbol val="none"/>
          </c:marker>
          <c:val>
            <c:numRef>
              <c:f>'1 frame'!$O$51:$O$801</c:f>
              <c:numCache>
                <c:formatCode>General</c:formatCode>
                <c:ptCount val="751"/>
                <c:pt idx="0">
                  <c:v>218.4</c:v>
                </c:pt>
                <c:pt idx="1">
                  <c:v>218</c:v>
                </c:pt>
                <c:pt idx="2">
                  <c:v>215.2</c:v>
                </c:pt>
                <c:pt idx="3">
                  <c:v>214.4</c:v>
                </c:pt>
                <c:pt idx="4">
                  <c:v>214</c:v>
                </c:pt>
                <c:pt idx="5">
                  <c:v>212.2</c:v>
                </c:pt>
                <c:pt idx="6">
                  <c:v>210.4</c:v>
                </c:pt>
                <c:pt idx="7">
                  <c:v>211.2</c:v>
                </c:pt>
                <c:pt idx="8">
                  <c:v>213</c:v>
                </c:pt>
                <c:pt idx="9">
                  <c:v>215.2</c:v>
                </c:pt>
                <c:pt idx="10">
                  <c:v>211.8</c:v>
                </c:pt>
                <c:pt idx="11">
                  <c:v>210.6</c:v>
                </c:pt>
                <c:pt idx="12">
                  <c:v>211.2</c:v>
                </c:pt>
                <c:pt idx="13">
                  <c:v>209.4</c:v>
                </c:pt>
                <c:pt idx="14">
                  <c:v>207.6</c:v>
                </c:pt>
                <c:pt idx="15">
                  <c:v>208.6</c:v>
                </c:pt>
                <c:pt idx="16">
                  <c:v>209</c:v>
                </c:pt>
                <c:pt idx="17">
                  <c:v>208.4</c:v>
                </c:pt>
                <c:pt idx="18">
                  <c:v>211</c:v>
                </c:pt>
                <c:pt idx="19">
                  <c:v>210.8</c:v>
                </c:pt>
                <c:pt idx="20">
                  <c:v>206.8</c:v>
                </c:pt>
                <c:pt idx="21">
                  <c:v>207</c:v>
                </c:pt>
                <c:pt idx="22">
                  <c:v>206.4</c:v>
                </c:pt>
                <c:pt idx="23">
                  <c:v>209.4</c:v>
                </c:pt>
                <c:pt idx="24">
                  <c:v>209.8</c:v>
                </c:pt>
                <c:pt idx="25">
                  <c:v>212.6</c:v>
                </c:pt>
                <c:pt idx="26">
                  <c:v>210.6</c:v>
                </c:pt>
                <c:pt idx="27">
                  <c:v>211.4</c:v>
                </c:pt>
                <c:pt idx="28">
                  <c:v>213.2</c:v>
                </c:pt>
                <c:pt idx="29">
                  <c:v>216.2</c:v>
                </c:pt>
                <c:pt idx="30">
                  <c:v>212.6</c:v>
                </c:pt>
                <c:pt idx="31">
                  <c:v>213.4</c:v>
                </c:pt>
                <c:pt idx="32">
                  <c:v>212.6</c:v>
                </c:pt>
                <c:pt idx="33">
                  <c:v>209.2</c:v>
                </c:pt>
                <c:pt idx="34">
                  <c:v>207.6</c:v>
                </c:pt>
                <c:pt idx="35">
                  <c:v>207.6</c:v>
                </c:pt>
                <c:pt idx="36">
                  <c:v>206.2</c:v>
                </c:pt>
                <c:pt idx="37">
                  <c:v>205.6</c:v>
                </c:pt>
                <c:pt idx="38">
                  <c:v>204.6</c:v>
                </c:pt>
                <c:pt idx="39">
                  <c:v>203.4</c:v>
                </c:pt>
                <c:pt idx="40">
                  <c:v>202.6</c:v>
                </c:pt>
                <c:pt idx="41">
                  <c:v>203.4</c:v>
                </c:pt>
                <c:pt idx="42">
                  <c:v>203.8</c:v>
                </c:pt>
                <c:pt idx="43">
                  <c:v>200.6</c:v>
                </c:pt>
                <c:pt idx="44">
                  <c:v>200.2</c:v>
                </c:pt>
                <c:pt idx="45">
                  <c:v>200.6</c:v>
                </c:pt>
                <c:pt idx="46">
                  <c:v>199.6</c:v>
                </c:pt>
                <c:pt idx="47">
                  <c:v>202.8</c:v>
                </c:pt>
                <c:pt idx="48">
                  <c:v>205.2</c:v>
                </c:pt>
                <c:pt idx="49">
                  <c:v>207.2</c:v>
                </c:pt>
                <c:pt idx="50">
                  <c:v>206.4</c:v>
                </c:pt>
                <c:pt idx="51">
                  <c:v>208</c:v>
                </c:pt>
                <c:pt idx="52">
                  <c:v>210.2</c:v>
                </c:pt>
                <c:pt idx="53">
                  <c:v>212.4</c:v>
                </c:pt>
                <c:pt idx="54">
                  <c:v>213.2</c:v>
                </c:pt>
                <c:pt idx="55">
                  <c:v>215.8</c:v>
                </c:pt>
                <c:pt idx="56">
                  <c:v>218.4</c:v>
                </c:pt>
                <c:pt idx="57">
                  <c:v>218</c:v>
                </c:pt>
                <c:pt idx="58">
                  <c:v>218.2</c:v>
                </c:pt>
                <c:pt idx="59">
                  <c:v>215.8</c:v>
                </c:pt>
                <c:pt idx="60">
                  <c:v>218.4</c:v>
                </c:pt>
                <c:pt idx="61">
                  <c:v>220.6</c:v>
                </c:pt>
                <c:pt idx="62">
                  <c:v>228.4</c:v>
                </c:pt>
                <c:pt idx="63">
                  <c:v>227.8</c:v>
                </c:pt>
                <c:pt idx="64">
                  <c:v>227.8</c:v>
                </c:pt>
                <c:pt idx="65">
                  <c:v>227</c:v>
                </c:pt>
                <c:pt idx="66">
                  <c:v>226.8</c:v>
                </c:pt>
                <c:pt idx="67">
                  <c:v>228.2</c:v>
                </c:pt>
                <c:pt idx="68">
                  <c:v>228</c:v>
                </c:pt>
                <c:pt idx="69">
                  <c:v>229.8</c:v>
                </c:pt>
                <c:pt idx="70">
                  <c:v>232</c:v>
                </c:pt>
                <c:pt idx="71">
                  <c:v>230</c:v>
                </c:pt>
                <c:pt idx="72">
                  <c:v>228</c:v>
                </c:pt>
                <c:pt idx="73">
                  <c:v>227.8</c:v>
                </c:pt>
                <c:pt idx="74">
                  <c:v>229.4</c:v>
                </c:pt>
                <c:pt idx="75">
                  <c:v>227.4</c:v>
                </c:pt>
                <c:pt idx="76">
                  <c:v>229.6</c:v>
                </c:pt>
                <c:pt idx="77">
                  <c:v>229.6</c:v>
                </c:pt>
                <c:pt idx="78">
                  <c:v>225</c:v>
                </c:pt>
                <c:pt idx="79">
                  <c:v>223.2</c:v>
                </c:pt>
                <c:pt idx="80">
                  <c:v>225.8</c:v>
                </c:pt>
                <c:pt idx="81">
                  <c:v>227.8</c:v>
                </c:pt>
                <c:pt idx="82">
                  <c:v>228.8</c:v>
                </c:pt>
                <c:pt idx="83">
                  <c:v>228.6</c:v>
                </c:pt>
                <c:pt idx="84">
                  <c:v>230.6</c:v>
                </c:pt>
                <c:pt idx="85">
                  <c:v>231.8</c:v>
                </c:pt>
                <c:pt idx="86">
                  <c:v>247</c:v>
                </c:pt>
                <c:pt idx="87">
                  <c:v>246.6</c:v>
                </c:pt>
                <c:pt idx="88">
                  <c:v>245.6</c:v>
                </c:pt>
                <c:pt idx="89">
                  <c:v>246.6</c:v>
                </c:pt>
                <c:pt idx="90">
                  <c:v>249.2</c:v>
                </c:pt>
                <c:pt idx="91">
                  <c:v>249.6</c:v>
                </c:pt>
                <c:pt idx="92">
                  <c:v>247.4</c:v>
                </c:pt>
                <c:pt idx="93">
                  <c:v>247.4</c:v>
                </c:pt>
                <c:pt idx="94">
                  <c:v>249</c:v>
                </c:pt>
                <c:pt idx="95">
                  <c:v>249.4</c:v>
                </c:pt>
                <c:pt idx="96">
                  <c:v>251.6</c:v>
                </c:pt>
                <c:pt idx="97">
                  <c:v>251.6</c:v>
                </c:pt>
                <c:pt idx="98">
                  <c:v>248.4</c:v>
                </c:pt>
                <c:pt idx="99">
                  <c:v>248</c:v>
                </c:pt>
                <c:pt idx="100">
                  <c:v>247.6</c:v>
                </c:pt>
                <c:pt idx="101">
                  <c:v>251.8</c:v>
                </c:pt>
                <c:pt idx="102">
                  <c:v>251.6</c:v>
                </c:pt>
                <c:pt idx="103">
                  <c:v>250</c:v>
                </c:pt>
                <c:pt idx="104">
                  <c:v>248</c:v>
                </c:pt>
                <c:pt idx="105">
                  <c:v>247.2</c:v>
                </c:pt>
                <c:pt idx="106">
                  <c:v>245.8</c:v>
                </c:pt>
                <c:pt idx="107">
                  <c:v>245.6</c:v>
                </c:pt>
                <c:pt idx="108">
                  <c:v>245.8</c:v>
                </c:pt>
                <c:pt idx="109">
                  <c:v>247.6</c:v>
                </c:pt>
                <c:pt idx="110">
                  <c:v>245.2</c:v>
                </c:pt>
                <c:pt idx="111">
                  <c:v>243</c:v>
                </c:pt>
                <c:pt idx="112">
                  <c:v>235.6</c:v>
                </c:pt>
                <c:pt idx="113">
                  <c:v>241.2</c:v>
                </c:pt>
                <c:pt idx="114">
                  <c:v>242.2</c:v>
                </c:pt>
                <c:pt idx="115">
                  <c:v>240.6</c:v>
                </c:pt>
                <c:pt idx="116">
                  <c:v>241.6</c:v>
                </c:pt>
                <c:pt idx="117">
                  <c:v>240</c:v>
                </c:pt>
                <c:pt idx="118">
                  <c:v>240.4</c:v>
                </c:pt>
                <c:pt idx="119">
                  <c:v>239.4</c:v>
                </c:pt>
                <c:pt idx="120">
                  <c:v>238.6</c:v>
                </c:pt>
                <c:pt idx="121">
                  <c:v>243</c:v>
                </c:pt>
                <c:pt idx="122">
                  <c:v>262</c:v>
                </c:pt>
                <c:pt idx="123">
                  <c:v>262.8</c:v>
                </c:pt>
                <c:pt idx="124">
                  <c:v>265.8</c:v>
                </c:pt>
                <c:pt idx="125">
                  <c:v>265</c:v>
                </c:pt>
                <c:pt idx="126">
                  <c:v>264.39999999999998</c:v>
                </c:pt>
                <c:pt idx="127">
                  <c:v>263.60000000000002</c:v>
                </c:pt>
                <c:pt idx="128">
                  <c:v>264.60000000000002</c:v>
                </c:pt>
                <c:pt idx="129">
                  <c:v>263.8</c:v>
                </c:pt>
                <c:pt idx="130">
                  <c:v>263.2</c:v>
                </c:pt>
                <c:pt idx="131">
                  <c:v>262.39999999999998</c:v>
                </c:pt>
                <c:pt idx="132">
                  <c:v>260.2</c:v>
                </c:pt>
                <c:pt idx="133">
                  <c:v>262.2</c:v>
                </c:pt>
                <c:pt idx="134">
                  <c:v>273</c:v>
                </c:pt>
                <c:pt idx="135">
                  <c:v>273.2</c:v>
                </c:pt>
                <c:pt idx="136">
                  <c:v>258</c:v>
                </c:pt>
                <c:pt idx="137">
                  <c:v>259.8</c:v>
                </c:pt>
                <c:pt idx="138">
                  <c:v>259.60000000000002</c:v>
                </c:pt>
                <c:pt idx="139">
                  <c:v>259.2</c:v>
                </c:pt>
                <c:pt idx="140">
                  <c:v>265.2</c:v>
                </c:pt>
                <c:pt idx="141">
                  <c:v>265.2</c:v>
                </c:pt>
                <c:pt idx="142">
                  <c:v>268.60000000000002</c:v>
                </c:pt>
                <c:pt idx="143">
                  <c:v>270.39999999999998</c:v>
                </c:pt>
                <c:pt idx="144">
                  <c:v>275</c:v>
                </c:pt>
                <c:pt idx="145">
                  <c:v>276</c:v>
                </c:pt>
                <c:pt idx="146">
                  <c:v>272.2</c:v>
                </c:pt>
                <c:pt idx="147">
                  <c:v>293.60000000000002</c:v>
                </c:pt>
                <c:pt idx="148">
                  <c:v>293.39999999999998</c:v>
                </c:pt>
                <c:pt idx="149">
                  <c:v>294.2</c:v>
                </c:pt>
                <c:pt idx="150">
                  <c:v>295.8</c:v>
                </c:pt>
                <c:pt idx="151">
                  <c:v>295.2</c:v>
                </c:pt>
                <c:pt idx="152">
                  <c:v>295.2</c:v>
                </c:pt>
                <c:pt idx="153">
                  <c:v>295.2</c:v>
                </c:pt>
                <c:pt idx="154">
                  <c:v>296.39999999999998</c:v>
                </c:pt>
                <c:pt idx="155">
                  <c:v>298.60000000000002</c:v>
                </c:pt>
                <c:pt idx="156">
                  <c:v>298.2</c:v>
                </c:pt>
                <c:pt idx="157">
                  <c:v>297.60000000000002</c:v>
                </c:pt>
                <c:pt idx="158">
                  <c:v>297.8</c:v>
                </c:pt>
                <c:pt idx="159">
                  <c:v>297.39999999999998</c:v>
                </c:pt>
                <c:pt idx="160">
                  <c:v>298.2</c:v>
                </c:pt>
                <c:pt idx="161">
                  <c:v>298.60000000000002</c:v>
                </c:pt>
                <c:pt idx="162">
                  <c:v>299.60000000000002</c:v>
                </c:pt>
                <c:pt idx="163">
                  <c:v>296.60000000000002</c:v>
                </c:pt>
                <c:pt idx="164">
                  <c:v>295.8</c:v>
                </c:pt>
                <c:pt idx="165">
                  <c:v>303</c:v>
                </c:pt>
                <c:pt idx="166">
                  <c:v>299.8</c:v>
                </c:pt>
                <c:pt idx="167">
                  <c:v>300.2</c:v>
                </c:pt>
                <c:pt idx="168">
                  <c:v>299.39999999999998</c:v>
                </c:pt>
                <c:pt idx="169">
                  <c:v>298.8</c:v>
                </c:pt>
                <c:pt idx="170">
                  <c:v>299.60000000000002</c:v>
                </c:pt>
                <c:pt idx="171">
                  <c:v>295.39999999999998</c:v>
                </c:pt>
                <c:pt idx="172">
                  <c:v>276.8</c:v>
                </c:pt>
                <c:pt idx="173">
                  <c:v>276.60000000000002</c:v>
                </c:pt>
                <c:pt idx="174">
                  <c:v>271.39999999999998</c:v>
                </c:pt>
                <c:pt idx="175">
                  <c:v>279.39999999999998</c:v>
                </c:pt>
                <c:pt idx="176">
                  <c:v>282.60000000000002</c:v>
                </c:pt>
                <c:pt idx="177">
                  <c:v>296.60000000000002</c:v>
                </c:pt>
                <c:pt idx="178">
                  <c:v>300.2</c:v>
                </c:pt>
                <c:pt idx="179">
                  <c:v>300.8</c:v>
                </c:pt>
                <c:pt idx="180">
                  <c:v>298.8</c:v>
                </c:pt>
                <c:pt idx="181">
                  <c:v>307.2</c:v>
                </c:pt>
                <c:pt idx="182">
                  <c:v>306.39999999999998</c:v>
                </c:pt>
                <c:pt idx="183">
                  <c:v>305.60000000000002</c:v>
                </c:pt>
                <c:pt idx="184">
                  <c:v>297.2</c:v>
                </c:pt>
                <c:pt idx="185">
                  <c:v>295.2</c:v>
                </c:pt>
                <c:pt idx="186">
                  <c:v>293.39999999999998</c:v>
                </c:pt>
                <c:pt idx="187">
                  <c:v>292.2</c:v>
                </c:pt>
                <c:pt idx="188">
                  <c:v>293</c:v>
                </c:pt>
                <c:pt idx="189">
                  <c:v>293.2</c:v>
                </c:pt>
                <c:pt idx="190">
                  <c:v>285.8</c:v>
                </c:pt>
                <c:pt idx="191">
                  <c:v>287</c:v>
                </c:pt>
                <c:pt idx="192">
                  <c:v>286</c:v>
                </c:pt>
                <c:pt idx="193">
                  <c:v>286.60000000000002</c:v>
                </c:pt>
                <c:pt idx="194">
                  <c:v>281.8</c:v>
                </c:pt>
                <c:pt idx="195">
                  <c:v>284.39999999999998</c:v>
                </c:pt>
                <c:pt idx="196">
                  <c:v>285.8</c:v>
                </c:pt>
                <c:pt idx="197">
                  <c:v>262.39999999999998</c:v>
                </c:pt>
                <c:pt idx="198">
                  <c:v>277</c:v>
                </c:pt>
                <c:pt idx="199">
                  <c:v>275.8</c:v>
                </c:pt>
                <c:pt idx="200">
                  <c:v>297.2</c:v>
                </c:pt>
                <c:pt idx="201">
                  <c:v>294.60000000000002</c:v>
                </c:pt>
                <c:pt idx="202">
                  <c:v>296</c:v>
                </c:pt>
                <c:pt idx="203">
                  <c:v>293.8</c:v>
                </c:pt>
                <c:pt idx="204">
                  <c:v>298</c:v>
                </c:pt>
                <c:pt idx="205">
                  <c:v>298.60000000000002</c:v>
                </c:pt>
                <c:pt idx="206">
                  <c:v>313.2</c:v>
                </c:pt>
                <c:pt idx="207">
                  <c:v>317.60000000000002</c:v>
                </c:pt>
                <c:pt idx="208">
                  <c:v>316.60000000000002</c:v>
                </c:pt>
                <c:pt idx="209">
                  <c:v>316</c:v>
                </c:pt>
                <c:pt idx="210">
                  <c:v>318.39999999999998</c:v>
                </c:pt>
                <c:pt idx="211">
                  <c:v>319.39999999999998</c:v>
                </c:pt>
                <c:pt idx="212">
                  <c:v>318.60000000000002</c:v>
                </c:pt>
                <c:pt idx="213">
                  <c:v>316.8</c:v>
                </c:pt>
                <c:pt idx="214">
                  <c:v>317.8</c:v>
                </c:pt>
                <c:pt idx="215">
                  <c:v>312.39999999999998</c:v>
                </c:pt>
                <c:pt idx="216">
                  <c:v>313.8</c:v>
                </c:pt>
                <c:pt idx="217">
                  <c:v>315.8</c:v>
                </c:pt>
                <c:pt idx="218">
                  <c:v>318</c:v>
                </c:pt>
                <c:pt idx="219">
                  <c:v>318.60000000000002</c:v>
                </c:pt>
                <c:pt idx="220">
                  <c:v>320.60000000000002</c:v>
                </c:pt>
                <c:pt idx="221">
                  <c:v>322</c:v>
                </c:pt>
                <c:pt idx="222">
                  <c:v>324</c:v>
                </c:pt>
                <c:pt idx="223">
                  <c:v>325</c:v>
                </c:pt>
                <c:pt idx="224">
                  <c:v>326.8</c:v>
                </c:pt>
                <c:pt idx="225">
                  <c:v>321.2</c:v>
                </c:pt>
                <c:pt idx="226">
                  <c:v>319</c:v>
                </c:pt>
                <c:pt idx="227">
                  <c:v>304.60000000000002</c:v>
                </c:pt>
                <c:pt idx="228">
                  <c:v>303.60000000000002</c:v>
                </c:pt>
                <c:pt idx="229">
                  <c:v>301.60000000000002</c:v>
                </c:pt>
                <c:pt idx="230">
                  <c:v>302.60000000000002</c:v>
                </c:pt>
                <c:pt idx="231">
                  <c:v>293.8</c:v>
                </c:pt>
                <c:pt idx="232">
                  <c:v>295.8</c:v>
                </c:pt>
                <c:pt idx="233">
                  <c:v>297.39999999999998</c:v>
                </c:pt>
                <c:pt idx="234">
                  <c:v>294</c:v>
                </c:pt>
                <c:pt idx="235">
                  <c:v>297.2</c:v>
                </c:pt>
                <c:pt idx="236">
                  <c:v>299.39999999999998</c:v>
                </c:pt>
                <c:pt idx="237">
                  <c:v>299.8</c:v>
                </c:pt>
                <c:pt idx="238">
                  <c:v>298.8</c:v>
                </c:pt>
                <c:pt idx="239">
                  <c:v>299.2</c:v>
                </c:pt>
                <c:pt idx="240">
                  <c:v>306.60000000000002</c:v>
                </c:pt>
                <c:pt idx="241">
                  <c:v>304.2</c:v>
                </c:pt>
                <c:pt idx="242">
                  <c:v>302.39999999999998</c:v>
                </c:pt>
                <c:pt idx="243">
                  <c:v>303.60000000000002</c:v>
                </c:pt>
                <c:pt idx="244">
                  <c:v>301.2</c:v>
                </c:pt>
                <c:pt idx="245">
                  <c:v>300.8</c:v>
                </c:pt>
                <c:pt idx="246">
                  <c:v>309.60000000000002</c:v>
                </c:pt>
                <c:pt idx="247">
                  <c:v>313</c:v>
                </c:pt>
                <c:pt idx="248">
                  <c:v>299.2</c:v>
                </c:pt>
                <c:pt idx="249">
                  <c:v>296.8</c:v>
                </c:pt>
                <c:pt idx="250">
                  <c:v>275</c:v>
                </c:pt>
                <c:pt idx="251">
                  <c:v>274.8</c:v>
                </c:pt>
                <c:pt idx="252">
                  <c:v>275.2</c:v>
                </c:pt>
                <c:pt idx="253">
                  <c:v>277.60000000000002</c:v>
                </c:pt>
                <c:pt idx="254">
                  <c:v>274.2</c:v>
                </c:pt>
                <c:pt idx="255">
                  <c:v>269.39999999999998</c:v>
                </c:pt>
                <c:pt idx="256">
                  <c:v>254.4</c:v>
                </c:pt>
                <c:pt idx="257">
                  <c:v>249.8</c:v>
                </c:pt>
                <c:pt idx="258">
                  <c:v>249.2</c:v>
                </c:pt>
                <c:pt idx="259">
                  <c:v>252</c:v>
                </c:pt>
                <c:pt idx="260">
                  <c:v>253.4</c:v>
                </c:pt>
                <c:pt idx="261">
                  <c:v>255.4</c:v>
                </c:pt>
                <c:pt idx="262">
                  <c:v>257.39999999999998</c:v>
                </c:pt>
                <c:pt idx="263">
                  <c:v>259.39999999999998</c:v>
                </c:pt>
                <c:pt idx="264">
                  <c:v>260.39999999999998</c:v>
                </c:pt>
                <c:pt idx="265">
                  <c:v>273</c:v>
                </c:pt>
                <c:pt idx="266">
                  <c:v>274.39999999999998</c:v>
                </c:pt>
                <c:pt idx="267">
                  <c:v>275.2</c:v>
                </c:pt>
                <c:pt idx="268">
                  <c:v>279.39999999999998</c:v>
                </c:pt>
                <c:pt idx="269">
                  <c:v>286.39999999999998</c:v>
                </c:pt>
                <c:pt idx="270">
                  <c:v>285.39999999999998</c:v>
                </c:pt>
                <c:pt idx="271">
                  <c:v>287.39999999999998</c:v>
                </c:pt>
                <c:pt idx="272">
                  <c:v>287.60000000000002</c:v>
                </c:pt>
                <c:pt idx="273">
                  <c:v>287.2</c:v>
                </c:pt>
                <c:pt idx="274">
                  <c:v>285.2</c:v>
                </c:pt>
                <c:pt idx="275">
                  <c:v>282.8</c:v>
                </c:pt>
                <c:pt idx="276">
                  <c:v>281.2</c:v>
                </c:pt>
                <c:pt idx="277">
                  <c:v>280.2</c:v>
                </c:pt>
                <c:pt idx="278">
                  <c:v>279.60000000000002</c:v>
                </c:pt>
                <c:pt idx="279">
                  <c:v>281.39999999999998</c:v>
                </c:pt>
                <c:pt idx="280">
                  <c:v>280.60000000000002</c:v>
                </c:pt>
                <c:pt idx="281">
                  <c:v>287.39999999999998</c:v>
                </c:pt>
                <c:pt idx="282">
                  <c:v>286.8</c:v>
                </c:pt>
                <c:pt idx="283">
                  <c:v>286.2</c:v>
                </c:pt>
                <c:pt idx="284">
                  <c:v>285.8</c:v>
                </c:pt>
                <c:pt idx="285">
                  <c:v>284.60000000000002</c:v>
                </c:pt>
                <c:pt idx="286">
                  <c:v>283</c:v>
                </c:pt>
                <c:pt idx="287">
                  <c:v>284.60000000000002</c:v>
                </c:pt>
                <c:pt idx="288">
                  <c:v>285.8</c:v>
                </c:pt>
                <c:pt idx="289">
                  <c:v>286</c:v>
                </c:pt>
                <c:pt idx="290">
                  <c:v>280.39999999999998</c:v>
                </c:pt>
                <c:pt idx="291">
                  <c:v>283.60000000000002</c:v>
                </c:pt>
                <c:pt idx="292">
                  <c:v>285.2</c:v>
                </c:pt>
                <c:pt idx="293">
                  <c:v>282.8</c:v>
                </c:pt>
                <c:pt idx="294">
                  <c:v>287.2</c:v>
                </c:pt>
                <c:pt idx="295">
                  <c:v>284.8</c:v>
                </c:pt>
                <c:pt idx="296">
                  <c:v>274.2</c:v>
                </c:pt>
                <c:pt idx="297">
                  <c:v>276.8</c:v>
                </c:pt>
                <c:pt idx="298">
                  <c:v>280.8</c:v>
                </c:pt>
                <c:pt idx="299">
                  <c:v>283</c:v>
                </c:pt>
                <c:pt idx="300">
                  <c:v>285.8</c:v>
                </c:pt>
                <c:pt idx="301">
                  <c:v>290.2</c:v>
                </c:pt>
                <c:pt idx="302">
                  <c:v>290.8</c:v>
                </c:pt>
                <c:pt idx="303">
                  <c:v>305.60000000000002</c:v>
                </c:pt>
                <c:pt idx="304">
                  <c:v>323.8</c:v>
                </c:pt>
                <c:pt idx="305">
                  <c:v>326.39999999999998</c:v>
                </c:pt>
                <c:pt idx="306">
                  <c:v>326.60000000000002</c:v>
                </c:pt>
                <c:pt idx="307">
                  <c:v>329</c:v>
                </c:pt>
                <c:pt idx="308">
                  <c:v>326.60000000000002</c:v>
                </c:pt>
                <c:pt idx="309">
                  <c:v>324.2</c:v>
                </c:pt>
                <c:pt idx="310">
                  <c:v>320.2</c:v>
                </c:pt>
                <c:pt idx="311">
                  <c:v>317</c:v>
                </c:pt>
                <c:pt idx="312">
                  <c:v>315.2</c:v>
                </c:pt>
                <c:pt idx="313">
                  <c:v>317.60000000000002</c:v>
                </c:pt>
                <c:pt idx="314">
                  <c:v>315.8</c:v>
                </c:pt>
                <c:pt idx="315">
                  <c:v>301.60000000000002</c:v>
                </c:pt>
                <c:pt idx="316">
                  <c:v>301.2</c:v>
                </c:pt>
                <c:pt idx="317">
                  <c:v>301.8</c:v>
                </c:pt>
                <c:pt idx="318">
                  <c:v>294.60000000000002</c:v>
                </c:pt>
                <c:pt idx="319">
                  <c:v>288.60000000000002</c:v>
                </c:pt>
                <c:pt idx="320">
                  <c:v>290</c:v>
                </c:pt>
                <c:pt idx="321">
                  <c:v>290.8</c:v>
                </c:pt>
                <c:pt idx="322">
                  <c:v>291</c:v>
                </c:pt>
                <c:pt idx="323">
                  <c:v>291</c:v>
                </c:pt>
                <c:pt idx="324">
                  <c:v>294.60000000000002</c:v>
                </c:pt>
                <c:pt idx="325">
                  <c:v>295.8</c:v>
                </c:pt>
                <c:pt idx="326">
                  <c:v>297.39999999999998</c:v>
                </c:pt>
                <c:pt idx="327">
                  <c:v>299.39999999999998</c:v>
                </c:pt>
                <c:pt idx="328">
                  <c:v>298.8</c:v>
                </c:pt>
                <c:pt idx="329">
                  <c:v>298.39999999999998</c:v>
                </c:pt>
                <c:pt idx="330">
                  <c:v>301.2</c:v>
                </c:pt>
                <c:pt idx="331">
                  <c:v>295.8</c:v>
                </c:pt>
                <c:pt idx="332">
                  <c:v>297.8</c:v>
                </c:pt>
                <c:pt idx="333">
                  <c:v>301.8</c:v>
                </c:pt>
                <c:pt idx="334">
                  <c:v>302.8</c:v>
                </c:pt>
                <c:pt idx="335">
                  <c:v>313</c:v>
                </c:pt>
                <c:pt idx="336">
                  <c:v>314.8</c:v>
                </c:pt>
                <c:pt idx="337">
                  <c:v>315</c:v>
                </c:pt>
                <c:pt idx="338">
                  <c:v>313.8</c:v>
                </c:pt>
                <c:pt idx="339">
                  <c:v>311.2</c:v>
                </c:pt>
                <c:pt idx="340">
                  <c:v>320</c:v>
                </c:pt>
                <c:pt idx="341">
                  <c:v>318.8</c:v>
                </c:pt>
                <c:pt idx="342">
                  <c:v>325.60000000000002</c:v>
                </c:pt>
                <c:pt idx="343">
                  <c:v>330.2</c:v>
                </c:pt>
                <c:pt idx="344">
                  <c:v>342.2</c:v>
                </c:pt>
                <c:pt idx="345">
                  <c:v>345.2</c:v>
                </c:pt>
                <c:pt idx="346">
                  <c:v>348.2</c:v>
                </c:pt>
                <c:pt idx="347">
                  <c:v>351.2</c:v>
                </c:pt>
                <c:pt idx="348">
                  <c:v>349.4</c:v>
                </c:pt>
                <c:pt idx="349">
                  <c:v>351.6</c:v>
                </c:pt>
                <c:pt idx="350">
                  <c:v>350.4</c:v>
                </c:pt>
                <c:pt idx="351">
                  <c:v>350.2</c:v>
                </c:pt>
                <c:pt idx="352">
                  <c:v>359.4</c:v>
                </c:pt>
                <c:pt idx="353">
                  <c:v>343.4</c:v>
                </c:pt>
                <c:pt idx="354">
                  <c:v>324.8</c:v>
                </c:pt>
                <c:pt idx="355">
                  <c:v>325.39999999999998</c:v>
                </c:pt>
                <c:pt idx="356">
                  <c:v>327.39999999999998</c:v>
                </c:pt>
                <c:pt idx="357">
                  <c:v>331.6</c:v>
                </c:pt>
                <c:pt idx="358">
                  <c:v>334.4</c:v>
                </c:pt>
                <c:pt idx="359">
                  <c:v>338.2</c:v>
                </c:pt>
                <c:pt idx="360">
                  <c:v>338.4</c:v>
                </c:pt>
                <c:pt idx="361">
                  <c:v>341</c:v>
                </c:pt>
                <c:pt idx="362">
                  <c:v>341.6</c:v>
                </c:pt>
                <c:pt idx="363">
                  <c:v>362.6</c:v>
                </c:pt>
                <c:pt idx="364">
                  <c:v>363.8</c:v>
                </c:pt>
                <c:pt idx="365">
                  <c:v>364.8</c:v>
                </c:pt>
                <c:pt idx="366">
                  <c:v>364.8</c:v>
                </c:pt>
                <c:pt idx="367">
                  <c:v>366.4</c:v>
                </c:pt>
                <c:pt idx="368">
                  <c:v>370.2</c:v>
                </c:pt>
                <c:pt idx="369">
                  <c:v>369</c:v>
                </c:pt>
                <c:pt idx="370">
                  <c:v>366.6</c:v>
                </c:pt>
                <c:pt idx="371">
                  <c:v>365.6</c:v>
                </c:pt>
                <c:pt idx="372">
                  <c:v>365.8</c:v>
                </c:pt>
                <c:pt idx="373">
                  <c:v>366.2</c:v>
                </c:pt>
                <c:pt idx="374">
                  <c:v>363.4</c:v>
                </c:pt>
                <c:pt idx="375">
                  <c:v>365</c:v>
                </c:pt>
                <c:pt idx="376">
                  <c:v>364.8</c:v>
                </c:pt>
                <c:pt idx="377">
                  <c:v>366.2</c:v>
                </c:pt>
                <c:pt idx="378">
                  <c:v>365.2</c:v>
                </c:pt>
                <c:pt idx="379">
                  <c:v>367.6</c:v>
                </c:pt>
                <c:pt idx="380">
                  <c:v>368.2</c:v>
                </c:pt>
                <c:pt idx="381">
                  <c:v>376.6</c:v>
                </c:pt>
                <c:pt idx="382">
                  <c:v>376.8</c:v>
                </c:pt>
                <c:pt idx="383">
                  <c:v>383.8</c:v>
                </c:pt>
                <c:pt idx="384">
                  <c:v>385.2</c:v>
                </c:pt>
                <c:pt idx="385">
                  <c:v>376</c:v>
                </c:pt>
                <c:pt idx="386">
                  <c:v>374.4</c:v>
                </c:pt>
                <c:pt idx="387">
                  <c:v>380.2</c:v>
                </c:pt>
                <c:pt idx="388">
                  <c:v>382.2</c:v>
                </c:pt>
                <c:pt idx="389">
                  <c:v>392.6</c:v>
                </c:pt>
                <c:pt idx="390">
                  <c:v>384</c:v>
                </c:pt>
                <c:pt idx="391">
                  <c:v>388</c:v>
                </c:pt>
                <c:pt idx="392">
                  <c:v>385.2</c:v>
                </c:pt>
                <c:pt idx="393">
                  <c:v>380.6</c:v>
                </c:pt>
                <c:pt idx="394">
                  <c:v>366.8</c:v>
                </c:pt>
                <c:pt idx="395">
                  <c:v>384.2</c:v>
                </c:pt>
                <c:pt idx="396">
                  <c:v>399.2</c:v>
                </c:pt>
                <c:pt idx="397">
                  <c:v>395.8</c:v>
                </c:pt>
                <c:pt idx="398">
                  <c:v>398.4</c:v>
                </c:pt>
                <c:pt idx="399">
                  <c:v>397.4</c:v>
                </c:pt>
                <c:pt idx="400">
                  <c:v>422</c:v>
                </c:pt>
                <c:pt idx="401">
                  <c:v>416.6</c:v>
                </c:pt>
                <c:pt idx="402">
                  <c:v>406.6</c:v>
                </c:pt>
                <c:pt idx="403">
                  <c:v>410</c:v>
                </c:pt>
                <c:pt idx="404">
                  <c:v>416.8</c:v>
                </c:pt>
                <c:pt idx="405">
                  <c:v>418.6</c:v>
                </c:pt>
                <c:pt idx="406">
                  <c:v>416.2</c:v>
                </c:pt>
                <c:pt idx="407">
                  <c:v>411.8</c:v>
                </c:pt>
                <c:pt idx="408">
                  <c:v>413.2</c:v>
                </c:pt>
                <c:pt idx="409">
                  <c:v>410.4</c:v>
                </c:pt>
                <c:pt idx="410">
                  <c:v>415.2</c:v>
                </c:pt>
                <c:pt idx="411">
                  <c:v>430</c:v>
                </c:pt>
                <c:pt idx="412">
                  <c:v>430.2</c:v>
                </c:pt>
                <c:pt idx="413">
                  <c:v>409.4</c:v>
                </c:pt>
                <c:pt idx="414">
                  <c:v>407.6</c:v>
                </c:pt>
                <c:pt idx="415">
                  <c:v>414.2</c:v>
                </c:pt>
                <c:pt idx="416">
                  <c:v>421.6</c:v>
                </c:pt>
                <c:pt idx="417">
                  <c:v>428</c:v>
                </c:pt>
                <c:pt idx="418">
                  <c:v>426.8</c:v>
                </c:pt>
                <c:pt idx="419">
                  <c:v>426.6</c:v>
                </c:pt>
                <c:pt idx="420">
                  <c:v>440.8</c:v>
                </c:pt>
                <c:pt idx="421">
                  <c:v>446.6</c:v>
                </c:pt>
                <c:pt idx="422">
                  <c:v>446.6</c:v>
                </c:pt>
                <c:pt idx="423">
                  <c:v>448</c:v>
                </c:pt>
                <c:pt idx="424">
                  <c:v>456.6</c:v>
                </c:pt>
                <c:pt idx="425">
                  <c:v>457</c:v>
                </c:pt>
                <c:pt idx="426">
                  <c:v>458.6</c:v>
                </c:pt>
                <c:pt idx="427">
                  <c:v>476.6</c:v>
                </c:pt>
                <c:pt idx="428">
                  <c:v>479</c:v>
                </c:pt>
                <c:pt idx="429">
                  <c:v>479.8</c:v>
                </c:pt>
                <c:pt idx="430">
                  <c:v>479.2</c:v>
                </c:pt>
                <c:pt idx="431">
                  <c:v>472</c:v>
                </c:pt>
                <c:pt idx="432">
                  <c:v>471.4</c:v>
                </c:pt>
                <c:pt idx="433">
                  <c:v>461.6</c:v>
                </c:pt>
                <c:pt idx="434">
                  <c:v>460.8</c:v>
                </c:pt>
                <c:pt idx="435">
                  <c:v>460.6</c:v>
                </c:pt>
                <c:pt idx="436">
                  <c:v>460.8</c:v>
                </c:pt>
                <c:pt idx="437">
                  <c:v>453</c:v>
                </c:pt>
                <c:pt idx="438">
                  <c:v>452.4</c:v>
                </c:pt>
                <c:pt idx="439">
                  <c:v>444.4</c:v>
                </c:pt>
                <c:pt idx="440">
                  <c:v>447</c:v>
                </c:pt>
                <c:pt idx="441">
                  <c:v>446</c:v>
                </c:pt>
                <c:pt idx="442">
                  <c:v>443.4</c:v>
                </c:pt>
                <c:pt idx="443">
                  <c:v>452</c:v>
                </c:pt>
                <c:pt idx="444">
                  <c:v>451.8</c:v>
                </c:pt>
                <c:pt idx="445">
                  <c:v>432.4</c:v>
                </c:pt>
                <c:pt idx="446">
                  <c:v>416.2</c:v>
                </c:pt>
                <c:pt idx="447">
                  <c:v>423.2</c:v>
                </c:pt>
                <c:pt idx="448">
                  <c:v>428</c:v>
                </c:pt>
                <c:pt idx="449">
                  <c:v>428.2</c:v>
                </c:pt>
                <c:pt idx="450">
                  <c:v>403.8</c:v>
                </c:pt>
                <c:pt idx="451">
                  <c:v>423.6</c:v>
                </c:pt>
                <c:pt idx="452">
                  <c:v>423.4</c:v>
                </c:pt>
                <c:pt idx="453">
                  <c:v>442.6</c:v>
                </c:pt>
                <c:pt idx="454">
                  <c:v>437.8</c:v>
                </c:pt>
                <c:pt idx="455">
                  <c:v>440.6</c:v>
                </c:pt>
                <c:pt idx="456">
                  <c:v>457.4</c:v>
                </c:pt>
                <c:pt idx="457">
                  <c:v>460.8</c:v>
                </c:pt>
                <c:pt idx="458">
                  <c:v>460.6</c:v>
                </c:pt>
                <c:pt idx="459">
                  <c:v>460.8</c:v>
                </c:pt>
                <c:pt idx="460">
                  <c:v>460.4</c:v>
                </c:pt>
                <c:pt idx="461">
                  <c:v>447.8</c:v>
                </c:pt>
                <c:pt idx="462">
                  <c:v>445.8</c:v>
                </c:pt>
                <c:pt idx="463">
                  <c:v>443</c:v>
                </c:pt>
                <c:pt idx="464">
                  <c:v>447.2</c:v>
                </c:pt>
                <c:pt idx="465">
                  <c:v>443.8</c:v>
                </c:pt>
                <c:pt idx="466">
                  <c:v>448</c:v>
                </c:pt>
                <c:pt idx="467">
                  <c:v>449.2</c:v>
                </c:pt>
                <c:pt idx="468">
                  <c:v>451</c:v>
                </c:pt>
                <c:pt idx="469">
                  <c:v>455.6</c:v>
                </c:pt>
                <c:pt idx="470">
                  <c:v>446.6</c:v>
                </c:pt>
                <c:pt idx="471">
                  <c:v>452</c:v>
                </c:pt>
                <c:pt idx="472">
                  <c:v>449.8</c:v>
                </c:pt>
                <c:pt idx="473">
                  <c:v>447.2</c:v>
                </c:pt>
                <c:pt idx="474">
                  <c:v>442.2</c:v>
                </c:pt>
                <c:pt idx="475">
                  <c:v>439.2</c:v>
                </c:pt>
                <c:pt idx="476">
                  <c:v>444.6</c:v>
                </c:pt>
                <c:pt idx="477">
                  <c:v>428.4</c:v>
                </c:pt>
                <c:pt idx="478">
                  <c:v>427.2</c:v>
                </c:pt>
                <c:pt idx="479">
                  <c:v>424</c:v>
                </c:pt>
                <c:pt idx="480">
                  <c:v>423.4</c:v>
                </c:pt>
                <c:pt idx="481">
                  <c:v>425</c:v>
                </c:pt>
                <c:pt idx="482">
                  <c:v>425.8</c:v>
                </c:pt>
                <c:pt idx="483">
                  <c:v>426.6</c:v>
                </c:pt>
                <c:pt idx="484">
                  <c:v>427</c:v>
                </c:pt>
                <c:pt idx="485">
                  <c:v>432.2</c:v>
                </c:pt>
                <c:pt idx="486">
                  <c:v>441</c:v>
                </c:pt>
                <c:pt idx="487">
                  <c:v>448.8</c:v>
                </c:pt>
                <c:pt idx="488">
                  <c:v>459.2</c:v>
                </c:pt>
                <c:pt idx="489">
                  <c:v>470.2</c:v>
                </c:pt>
                <c:pt idx="490">
                  <c:v>470.4</c:v>
                </c:pt>
                <c:pt idx="491">
                  <c:v>483.6</c:v>
                </c:pt>
                <c:pt idx="492">
                  <c:v>483</c:v>
                </c:pt>
                <c:pt idx="493">
                  <c:v>476.2</c:v>
                </c:pt>
                <c:pt idx="494">
                  <c:v>475</c:v>
                </c:pt>
                <c:pt idx="495">
                  <c:v>483.6</c:v>
                </c:pt>
                <c:pt idx="496">
                  <c:v>485.6</c:v>
                </c:pt>
                <c:pt idx="497">
                  <c:v>475.6</c:v>
                </c:pt>
                <c:pt idx="498">
                  <c:v>470.8</c:v>
                </c:pt>
                <c:pt idx="499">
                  <c:v>476</c:v>
                </c:pt>
                <c:pt idx="500">
                  <c:v>479</c:v>
                </c:pt>
                <c:pt idx="501">
                  <c:v>474</c:v>
                </c:pt>
                <c:pt idx="502">
                  <c:v>485.6</c:v>
                </c:pt>
                <c:pt idx="503">
                  <c:v>464.2</c:v>
                </c:pt>
                <c:pt idx="504">
                  <c:v>460.8</c:v>
                </c:pt>
                <c:pt idx="505">
                  <c:v>452.6</c:v>
                </c:pt>
                <c:pt idx="506">
                  <c:v>437.4</c:v>
                </c:pt>
                <c:pt idx="507">
                  <c:v>436.8</c:v>
                </c:pt>
                <c:pt idx="508">
                  <c:v>440.2</c:v>
                </c:pt>
                <c:pt idx="509">
                  <c:v>448</c:v>
                </c:pt>
                <c:pt idx="510">
                  <c:v>463.2</c:v>
                </c:pt>
                <c:pt idx="511">
                  <c:v>460.8</c:v>
                </c:pt>
                <c:pt idx="512">
                  <c:v>463.4</c:v>
                </c:pt>
                <c:pt idx="513">
                  <c:v>463</c:v>
                </c:pt>
                <c:pt idx="514">
                  <c:v>472</c:v>
                </c:pt>
                <c:pt idx="515">
                  <c:v>469.6</c:v>
                </c:pt>
                <c:pt idx="516">
                  <c:v>474.4</c:v>
                </c:pt>
                <c:pt idx="517">
                  <c:v>464</c:v>
                </c:pt>
                <c:pt idx="518">
                  <c:v>466.2</c:v>
                </c:pt>
                <c:pt idx="519">
                  <c:v>462.4</c:v>
                </c:pt>
                <c:pt idx="520">
                  <c:v>463.4</c:v>
                </c:pt>
                <c:pt idx="521">
                  <c:v>450.8</c:v>
                </c:pt>
                <c:pt idx="522">
                  <c:v>457.8</c:v>
                </c:pt>
                <c:pt idx="523">
                  <c:v>458.4</c:v>
                </c:pt>
                <c:pt idx="524">
                  <c:v>477.4</c:v>
                </c:pt>
                <c:pt idx="525">
                  <c:v>475.8</c:v>
                </c:pt>
                <c:pt idx="526">
                  <c:v>471.4</c:v>
                </c:pt>
                <c:pt idx="527">
                  <c:v>468</c:v>
                </c:pt>
                <c:pt idx="528">
                  <c:v>473.6</c:v>
                </c:pt>
                <c:pt idx="529">
                  <c:v>480.2</c:v>
                </c:pt>
                <c:pt idx="530">
                  <c:v>487.2</c:v>
                </c:pt>
                <c:pt idx="531">
                  <c:v>482</c:v>
                </c:pt>
                <c:pt idx="532">
                  <c:v>481</c:v>
                </c:pt>
                <c:pt idx="533">
                  <c:v>485.4</c:v>
                </c:pt>
                <c:pt idx="534">
                  <c:v>485</c:v>
                </c:pt>
                <c:pt idx="535">
                  <c:v>480</c:v>
                </c:pt>
                <c:pt idx="536">
                  <c:v>473.8</c:v>
                </c:pt>
                <c:pt idx="537">
                  <c:v>467</c:v>
                </c:pt>
                <c:pt idx="538">
                  <c:v>458.4</c:v>
                </c:pt>
                <c:pt idx="539">
                  <c:v>447.6</c:v>
                </c:pt>
                <c:pt idx="540">
                  <c:v>447</c:v>
                </c:pt>
                <c:pt idx="541">
                  <c:v>443</c:v>
                </c:pt>
                <c:pt idx="542">
                  <c:v>451.4</c:v>
                </c:pt>
                <c:pt idx="543">
                  <c:v>459.6</c:v>
                </c:pt>
                <c:pt idx="544">
                  <c:v>467.8</c:v>
                </c:pt>
                <c:pt idx="545">
                  <c:v>460.8</c:v>
                </c:pt>
                <c:pt idx="546">
                  <c:v>461</c:v>
                </c:pt>
                <c:pt idx="547">
                  <c:v>461.6</c:v>
                </c:pt>
                <c:pt idx="548">
                  <c:v>460.4</c:v>
                </c:pt>
                <c:pt idx="549">
                  <c:v>463.6</c:v>
                </c:pt>
                <c:pt idx="550">
                  <c:v>460.8</c:v>
                </c:pt>
                <c:pt idx="551">
                  <c:v>451.2</c:v>
                </c:pt>
                <c:pt idx="552">
                  <c:v>438.6</c:v>
                </c:pt>
                <c:pt idx="553">
                  <c:v>439.6</c:v>
                </c:pt>
                <c:pt idx="554">
                  <c:v>446.8</c:v>
                </c:pt>
                <c:pt idx="555">
                  <c:v>457.8</c:v>
                </c:pt>
                <c:pt idx="556">
                  <c:v>455.8</c:v>
                </c:pt>
                <c:pt idx="557">
                  <c:v>482</c:v>
                </c:pt>
                <c:pt idx="558">
                  <c:v>483</c:v>
                </c:pt>
                <c:pt idx="559">
                  <c:v>481</c:v>
                </c:pt>
                <c:pt idx="560">
                  <c:v>462.8</c:v>
                </c:pt>
                <c:pt idx="561">
                  <c:v>475</c:v>
                </c:pt>
                <c:pt idx="562">
                  <c:v>474.2</c:v>
                </c:pt>
                <c:pt idx="563">
                  <c:v>472.8</c:v>
                </c:pt>
                <c:pt idx="564">
                  <c:v>461.8</c:v>
                </c:pt>
                <c:pt idx="565">
                  <c:v>465.8</c:v>
                </c:pt>
                <c:pt idx="566">
                  <c:v>455.2</c:v>
                </c:pt>
                <c:pt idx="567">
                  <c:v>465</c:v>
                </c:pt>
                <c:pt idx="568">
                  <c:v>473.4</c:v>
                </c:pt>
                <c:pt idx="569">
                  <c:v>486.4</c:v>
                </c:pt>
                <c:pt idx="570">
                  <c:v>488.6</c:v>
                </c:pt>
                <c:pt idx="571">
                  <c:v>503</c:v>
                </c:pt>
                <c:pt idx="572">
                  <c:v>496.6</c:v>
                </c:pt>
                <c:pt idx="573">
                  <c:v>504.2</c:v>
                </c:pt>
                <c:pt idx="574">
                  <c:v>487.6</c:v>
                </c:pt>
                <c:pt idx="575">
                  <c:v>496</c:v>
                </c:pt>
                <c:pt idx="576">
                  <c:v>497.6</c:v>
                </c:pt>
                <c:pt idx="577">
                  <c:v>499.8</c:v>
                </c:pt>
                <c:pt idx="578">
                  <c:v>497</c:v>
                </c:pt>
                <c:pt idx="579">
                  <c:v>497.2</c:v>
                </c:pt>
                <c:pt idx="580">
                  <c:v>519.6</c:v>
                </c:pt>
                <c:pt idx="581">
                  <c:v>526.4</c:v>
                </c:pt>
                <c:pt idx="582">
                  <c:v>523.20000000000005</c:v>
                </c:pt>
                <c:pt idx="583">
                  <c:v>522.79999999999995</c:v>
                </c:pt>
                <c:pt idx="584">
                  <c:v>530.6</c:v>
                </c:pt>
                <c:pt idx="585">
                  <c:v>533.79999999999995</c:v>
                </c:pt>
                <c:pt idx="586">
                  <c:v>531.4</c:v>
                </c:pt>
                <c:pt idx="587">
                  <c:v>538.6</c:v>
                </c:pt>
                <c:pt idx="588">
                  <c:v>537.6</c:v>
                </c:pt>
                <c:pt idx="589">
                  <c:v>543.6</c:v>
                </c:pt>
                <c:pt idx="590">
                  <c:v>545.20000000000005</c:v>
                </c:pt>
                <c:pt idx="591">
                  <c:v>543.20000000000005</c:v>
                </c:pt>
                <c:pt idx="592">
                  <c:v>535.6</c:v>
                </c:pt>
                <c:pt idx="593">
                  <c:v>534.4</c:v>
                </c:pt>
                <c:pt idx="594">
                  <c:v>535.6</c:v>
                </c:pt>
                <c:pt idx="595">
                  <c:v>542.20000000000005</c:v>
                </c:pt>
                <c:pt idx="596">
                  <c:v>541.20000000000005</c:v>
                </c:pt>
                <c:pt idx="597">
                  <c:v>549</c:v>
                </c:pt>
                <c:pt idx="598">
                  <c:v>557.6</c:v>
                </c:pt>
                <c:pt idx="599">
                  <c:v>563.20000000000005</c:v>
                </c:pt>
                <c:pt idx="600">
                  <c:v>565.20000000000005</c:v>
                </c:pt>
                <c:pt idx="601">
                  <c:v>567.20000000000005</c:v>
                </c:pt>
                <c:pt idx="602">
                  <c:v>568.79999999999995</c:v>
                </c:pt>
                <c:pt idx="603">
                  <c:v>570.4</c:v>
                </c:pt>
                <c:pt idx="604">
                  <c:v>569</c:v>
                </c:pt>
                <c:pt idx="605">
                  <c:v>566.20000000000005</c:v>
                </c:pt>
                <c:pt idx="606">
                  <c:v>570.4</c:v>
                </c:pt>
                <c:pt idx="607">
                  <c:v>541.20000000000005</c:v>
                </c:pt>
                <c:pt idx="608">
                  <c:v>535.4</c:v>
                </c:pt>
                <c:pt idx="609">
                  <c:v>535.79999999999995</c:v>
                </c:pt>
                <c:pt idx="610">
                  <c:v>545</c:v>
                </c:pt>
                <c:pt idx="611">
                  <c:v>535.79999999999995</c:v>
                </c:pt>
                <c:pt idx="612">
                  <c:v>535</c:v>
                </c:pt>
                <c:pt idx="613">
                  <c:v>541.20000000000005</c:v>
                </c:pt>
                <c:pt idx="614">
                  <c:v>546.4</c:v>
                </c:pt>
                <c:pt idx="615">
                  <c:v>558.20000000000005</c:v>
                </c:pt>
                <c:pt idx="616">
                  <c:v>562.4</c:v>
                </c:pt>
                <c:pt idx="617">
                  <c:v>559.6</c:v>
                </c:pt>
                <c:pt idx="618">
                  <c:v>544</c:v>
                </c:pt>
                <c:pt idx="619">
                  <c:v>549.20000000000005</c:v>
                </c:pt>
                <c:pt idx="620">
                  <c:v>548.4</c:v>
                </c:pt>
                <c:pt idx="621">
                  <c:v>534</c:v>
                </c:pt>
                <c:pt idx="622">
                  <c:v>541.6</c:v>
                </c:pt>
                <c:pt idx="623">
                  <c:v>532.6</c:v>
                </c:pt>
                <c:pt idx="624">
                  <c:v>535.20000000000005</c:v>
                </c:pt>
                <c:pt idx="625">
                  <c:v>533.79999999999995</c:v>
                </c:pt>
                <c:pt idx="626">
                  <c:v>537.20000000000005</c:v>
                </c:pt>
                <c:pt idx="627">
                  <c:v>551.20000000000005</c:v>
                </c:pt>
                <c:pt idx="628">
                  <c:v>550</c:v>
                </c:pt>
                <c:pt idx="629">
                  <c:v>544.4</c:v>
                </c:pt>
                <c:pt idx="630">
                  <c:v>530.6</c:v>
                </c:pt>
                <c:pt idx="631">
                  <c:v>534.20000000000005</c:v>
                </c:pt>
                <c:pt idx="632">
                  <c:v>543.20000000000005</c:v>
                </c:pt>
                <c:pt idx="633">
                  <c:v>539.6</c:v>
                </c:pt>
                <c:pt idx="634">
                  <c:v>539.4</c:v>
                </c:pt>
                <c:pt idx="635">
                  <c:v>557.79999999999995</c:v>
                </c:pt>
                <c:pt idx="636">
                  <c:v>566.20000000000005</c:v>
                </c:pt>
                <c:pt idx="637">
                  <c:v>567.20000000000005</c:v>
                </c:pt>
                <c:pt idx="638">
                  <c:v>588.79999999999995</c:v>
                </c:pt>
                <c:pt idx="639">
                  <c:v>585.4</c:v>
                </c:pt>
                <c:pt idx="640">
                  <c:v>596.20000000000005</c:v>
                </c:pt>
                <c:pt idx="641">
                  <c:v>589.20000000000005</c:v>
                </c:pt>
                <c:pt idx="642">
                  <c:v>590.6</c:v>
                </c:pt>
                <c:pt idx="643">
                  <c:v>597.6</c:v>
                </c:pt>
                <c:pt idx="644">
                  <c:v>589.20000000000005</c:v>
                </c:pt>
                <c:pt idx="645">
                  <c:v>581</c:v>
                </c:pt>
                <c:pt idx="646">
                  <c:v>587.6</c:v>
                </c:pt>
                <c:pt idx="647">
                  <c:v>579.79999999999995</c:v>
                </c:pt>
                <c:pt idx="648">
                  <c:v>569.79999999999995</c:v>
                </c:pt>
                <c:pt idx="649">
                  <c:v>562.6</c:v>
                </c:pt>
                <c:pt idx="650">
                  <c:v>564.6</c:v>
                </c:pt>
                <c:pt idx="651">
                  <c:v>568.20000000000005</c:v>
                </c:pt>
                <c:pt idx="652">
                  <c:v>572.4</c:v>
                </c:pt>
                <c:pt idx="653">
                  <c:v>576</c:v>
                </c:pt>
                <c:pt idx="654">
                  <c:v>579.6</c:v>
                </c:pt>
                <c:pt idx="655">
                  <c:v>597.6</c:v>
                </c:pt>
                <c:pt idx="656">
                  <c:v>602.6</c:v>
                </c:pt>
                <c:pt idx="657">
                  <c:v>607.20000000000005</c:v>
                </c:pt>
                <c:pt idx="658">
                  <c:v>618.6</c:v>
                </c:pt>
                <c:pt idx="659">
                  <c:v>614.4</c:v>
                </c:pt>
                <c:pt idx="660">
                  <c:v>611</c:v>
                </c:pt>
                <c:pt idx="661">
                  <c:v>607.6</c:v>
                </c:pt>
                <c:pt idx="662">
                  <c:v>609.20000000000005</c:v>
                </c:pt>
                <c:pt idx="663">
                  <c:v>609</c:v>
                </c:pt>
                <c:pt idx="664">
                  <c:v>600.79999999999995</c:v>
                </c:pt>
                <c:pt idx="665">
                  <c:v>586.6</c:v>
                </c:pt>
                <c:pt idx="666">
                  <c:v>616.6</c:v>
                </c:pt>
                <c:pt idx="667">
                  <c:v>616.6</c:v>
                </c:pt>
                <c:pt idx="668">
                  <c:v>624</c:v>
                </c:pt>
                <c:pt idx="669">
                  <c:v>608</c:v>
                </c:pt>
                <c:pt idx="670">
                  <c:v>602.20000000000005</c:v>
                </c:pt>
                <c:pt idx="671">
                  <c:v>615.4</c:v>
                </c:pt>
                <c:pt idx="672">
                  <c:v>613</c:v>
                </c:pt>
                <c:pt idx="673">
                  <c:v>616.4</c:v>
                </c:pt>
                <c:pt idx="674">
                  <c:v>611.4</c:v>
                </c:pt>
                <c:pt idx="675">
                  <c:v>611.20000000000005</c:v>
                </c:pt>
                <c:pt idx="676">
                  <c:v>608.4</c:v>
                </c:pt>
                <c:pt idx="677">
                  <c:v>605.6</c:v>
                </c:pt>
                <c:pt idx="678">
                  <c:v>606.79999999999995</c:v>
                </c:pt>
                <c:pt idx="679">
                  <c:v>612.4</c:v>
                </c:pt>
                <c:pt idx="680">
                  <c:v>601.4</c:v>
                </c:pt>
                <c:pt idx="681">
                  <c:v>600.20000000000005</c:v>
                </c:pt>
                <c:pt idx="682">
                  <c:v>597.20000000000005</c:v>
                </c:pt>
                <c:pt idx="683">
                  <c:v>595.20000000000005</c:v>
                </c:pt>
                <c:pt idx="684">
                  <c:v>591.20000000000005</c:v>
                </c:pt>
                <c:pt idx="685">
                  <c:v>592.6</c:v>
                </c:pt>
                <c:pt idx="686">
                  <c:v>588.20000000000005</c:v>
                </c:pt>
                <c:pt idx="687">
                  <c:v>585.6</c:v>
                </c:pt>
                <c:pt idx="688">
                  <c:v>566.4</c:v>
                </c:pt>
                <c:pt idx="689">
                  <c:v>567.79999999999995</c:v>
                </c:pt>
                <c:pt idx="690">
                  <c:v>555.20000000000005</c:v>
                </c:pt>
                <c:pt idx="691">
                  <c:v>554.4</c:v>
                </c:pt>
                <c:pt idx="692">
                  <c:v>562.6</c:v>
                </c:pt>
                <c:pt idx="693">
                  <c:v>553.20000000000005</c:v>
                </c:pt>
                <c:pt idx="694">
                  <c:v>559.6</c:v>
                </c:pt>
                <c:pt idx="695">
                  <c:v>571.79999999999995</c:v>
                </c:pt>
                <c:pt idx="696">
                  <c:v>569.4</c:v>
                </c:pt>
                <c:pt idx="697">
                  <c:v>576.4</c:v>
                </c:pt>
                <c:pt idx="698">
                  <c:v>595.4</c:v>
                </c:pt>
                <c:pt idx="699">
                  <c:v>591.20000000000005</c:v>
                </c:pt>
                <c:pt idx="700">
                  <c:v>589.79999999999995</c:v>
                </c:pt>
                <c:pt idx="701">
                  <c:v>589</c:v>
                </c:pt>
                <c:pt idx="702">
                  <c:v>585.6</c:v>
                </c:pt>
                <c:pt idx="703">
                  <c:v>583.79999999999995</c:v>
                </c:pt>
                <c:pt idx="704">
                  <c:v>576.4</c:v>
                </c:pt>
                <c:pt idx="705">
                  <c:v>560.4</c:v>
                </c:pt>
                <c:pt idx="706">
                  <c:v>553.79999999999995</c:v>
                </c:pt>
                <c:pt idx="707">
                  <c:v>557.20000000000005</c:v>
                </c:pt>
                <c:pt idx="708">
                  <c:v>551</c:v>
                </c:pt>
                <c:pt idx="709">
                  <c:v>560.6</c:v>
                </c:pt>
                <c:pt idx="710">
                  <c:v>561.79999999999995</c:v>
                </c:pt>
                <c:pt idx="711">
                  <c:v>567.79999999999995</c:v>
                </c:pt>
                <c:pt idx="712">
                  <c:v>571.79999999999995</c:v>
                </c:pt>
                <c:pt idx="713">
                  <c:v>571.79999999999995</c:v>
                </c:pt>
                <c:pt idx="714">
                  <c:v>582.79999999999995</c:v>
                </c:pt>
                <c:pt idx="715">
                  <c:v>588.20000000000005</c:v>
                </c:pt>
                <c:pt idx="716">
                  <c:v>555.6</c:v>
                </c:pt>
                <c:pt idx="717">
                  <c:v>569.6</c:v>
                </c:pt>
                <c:pt idx="718">
                  <c:v>570.79999999999995</c:v>
                </c:pt>
                <c:pt idx="719">
                  <c:v>568.79999999999995</c:v>
                </c:pt>
                <c:pt idx="720">
                  <c:v>568.20000000000005</c:v>
                </c:pt>
                <c:pt idx="721">
                  <c:v>557.4</c:v>
                </c:pt>
                <c:pt idx="722">
                  <c:v>566.4</c:v>
                </c:pt>
                <c:pt idx="723">
                  <c:v>567</c:v>
                </c:pt>
                <c:pt idx="724">
                  <c:v>577.79999999999995</c:v>
                </c:pt>
                <c:pt idx="725">
                  <c:v>579.20000000000005</c:v>
                </c:pt>
                <c:pt idx="726">
                  <c:v>575.20000000000005</c:v>
                </c:pt>
                <c:pt idx="727">
                  <c:v>564.6</c:v>
                </c:pt>
                <c:pt idx="728">
                  <c:v>567</c:v>
                </c:pt>
                <c:pt idx="729">
                  <c:v>563.4</c:v>
                </c:pt>
                <c:pt idx="730">
                  <c:v>574</c:v>
                </c:pt>
                <c:pt idx="731">
                  <c:v>585.20000000000005</c:v>
                </c:pt>
                <c:pt idx="732">
                  <c:v>587.4</c:v>
                </c:pt>
                <c:pt idx="733">
                  <c:v>587.20000000000005</c:v>
                </c:pt>
                <c:pt idx="734">
                  <c:v>590.20000000000005</c:v>
                </c:pt>
                <c:pt idx="735">
                  <c:v>571.20000000000005</c:v>
                </c:pt>
                <c:pt idx="736">
                  <c:v>578.79999999999995</c:v>
                </c:pt>
                <c:pt idx="737">
                  <c:v>579.6</c:v>
                </c:pt>
                <c:pt idx="738">
                  <c:v>593.6</c:v>
                </c:pt>
                <c:pt idx="739">
                  <c:v>597.20000000000005</c:v>
                </c:pt>
                <c:pt idx="740">
                  <c:v>592.79999999999995</c:v>
                </c:pt>
                <c:pt idx="741">
                  <c:v>603.20000000000005</c:v>
                </c:pt>
                <c:pt idx="742">
                  <c:v>595.79999999999995</c:v>
                </c:pt>
                <c:pt idx="743">
                  <c:v>589.4</c:v>
                </c:pt>
                <c:pt idx="744">
                  <c:v>604.6</c:v>
                </c:pt>
                <c:pt idx="745">
                  <c:v>592</c:v>
                </c:pt>
                <c:pt idx="746">
                  <c:v>585.79999999999995</c:v>
                </c:pt>
                <c:pt idx="747">
                  <c:v>578.4</c:v>
                </c:pt>
                <c:pt idx="748">
                  <c:v>563</c:v>
                </c:pt>
                <c:pt idx="749">
                  <c:v>565.20000000000005</c:v>
                </c:pt>
                <c:pt idx="750">
                  <c:v>566</c:v>
                </c:pt>
              </c:numCache>
            </c:numRef>
          </c:val>
          <c:smooth val="0"/>
          <c:extLst>
            <c:ext xmlns:c16="http://schemas.microsoft.com/office/drawing/2014/chart" uri="{C3380CC4-5D6E-409C-BE32-E72D297353CC}">
              <c16:uniqueId val="{00000000-1A7A-4E27-BF07-A7289FB286AF}"/>
            </c:ext>
          </c:extLst>
        </c:ser>
        <c:ser>
          <c:idx val="1"/>
          <c:order val="1"/>
          <c:tx>
            <c:strRef>
              <c:f>'1 frame'!$P$50</c:f>
              <c:strCache>
                <c:ptCount val="1"/>
                <c:pt idx="0">
                  <c:v>Moving Average (50 runs) for 1 Frame State</c:v>
                </c:pt>
              </c:strCache>
            </c:strRef>
          </c:tx>
          <c:spPr>
            <a:ln w="28575" cap="rnd">
              <a:solidFill>
                <a:schemeClr val="accent1"/>
              </a:solidFill>
              <a:round/>
            </a:ln>
            <a:effectLst/>
          </c:spPr>
          <c:marker>
            <c:symbol val="none"/>
          </c:marker>
          <c:val>
            <c:numRef>
              <c:f>'1 frame'!$P$51:$P$801</c:f>
              <c:numCache>
                <c:formatCode>General</c:formatCode>
                <c:ptCount val="751"/>
                <c:pt idx="0">
                  <c:v>214.2</c:v>
                </c:pt>
                <c:pt idx="1">
                  <c:v>209.8</c:v>
                </c:pt>
                <c:pt idx="2">
                  <c:v>210.2</c:v>
                </c:pt>
                <c:pt idx="3">
                  <c:v>208</c:v>
                </c:pt>
                <c:pt idx="4">
                  <c:v>209.4</c:v>
                </c:pt>
                <c:pt idx="5">
                  <c:v>208.6</c:v>
                </c:pt>
                <c:pt idx="6">
                  <c:v>209</c:v>
                </c:pt>
                <c:pt idx="7">
                  <c:v>209.2</c:v>
                </c:pt>
                <c:pt idx="8">
                  <c:v>211.4</c:v>
                </c:pt>
                <c:pt idx="9">
                  <c:v>211.2</c:v>
                </c:pt>
                <c:pt idx="10">
                  <c:v>209.8</c:v>
                </c:pt>
                <c:pt idx="11">
                  <c:v>210.8</c:v>
                </c:pt>
                <c:pt idx="12">
                  <c:v>208.6</c:v>
                </c:pt>
                <c:pt idx="13">
                  <c:v>210.4</c:v>
                </c:pt>
                <c:pt idx="14">
                  <c:v>210.8</c:v>
                </c:pt>
                <c:pt idx="15">
                  <c:v>210.4</c:v>
                </c:pt>
                <c:pt idx="16">
                  <c:v>209.8</c:v>
                </c:pt>
                <c:pt idx="17">
                  <c:v>208.8</c:v>
                </c:pt>
                <c:pt idx="18">
                  <c:v>208.6</c:v>
                </c:pt>
                <c:pt idx="19">
                  <c:v>210.2</c:v>
                </c:pt>
                <c:pt idx="20">
                  <c:v>208.8</c:v>
                </c:pt>
                <c:pt idx="21">
                  <c:v>209.6</c:v>
                </c:pt>
                <c:pt idx="22">
                  <c:v>212.6</c:v>
                </c:pt>
                <c:pt idx="23">
                  <c:v>213.8</c:v>
                </c:pt>
                <c:pt idx="24">
                  <c:v>212.4</c:v>
                </c:pt>
                <c:pt idx="25">
                  <c:v>212.6</c:v>
                </c:pt>
                <c:pt idx="26">
                  <c:v>212.2</c:v>
                </c:pt>
                <c:pt idx="27">
                  <c:v>211.2</c:v>
                </c:pt>
                <c:pt idx="28">
                  <c:v>210.4</c:v>
                </c:pt>
                <c:pt idx="29">
                  <c:v>207.8</c:v>
                </c:pt>
                <c:pt idx="30">
                  <c:v>207.8</c:v>
                </c:pt>
                <c:pt idx="31">
                  <c:v>208.2</c:v>
                </c:pt>
                <c:pt idx="32">
                  <c:v>209.4</c:v>
                </c:pt>
                <c:pt idx="33">
                  <c:v>211</c:v>
                </c:pt>
                <c:pt idx="34">
                  <c:v>210.6</c:v>
                </c:pt>
                <c:pt idx="35">
                  <c:v>211</c:v>
                </c:pt>
                <c:pt idx="36">
                  <c:v>210.4</c:v>
                </c:pt>
                <c:pt idx="37">
                  <c:v>213</c:v>
                </c:pt>
                <c:pt idx="38">
                  <c:v>213.6</c:v>
                </c:pt>
                <c:pt idx="39">
                  <c:v>212.8</c:v>
                </c:pt>
                <c:pt idx="40">
                  <c:v>211.6</c:v>
                </c:pt>
                <c:pt idx="41">
                  <c:v>216.2</c:v>
                </c:pt>
                <c:pt idx="42">
                  <c:v>217.6</c:v>
                </c:pt>
                <c:pt idx="43">
                  <c:v>216.8</c:v>
                </c:pt>
                <c:pt idx="44">
                  <c:v>217.6</c:v>
                </c:pt>
                <c:pt idx="45">
                  <c:v>217.6</c:v>
                </c:pt>
                <c:pt idx="46">
                  <c:v>219</c:v>
                </c:pt>
                <c:pt idx="47">
                  <c:v>219.2</c:v>
                </c:pt>
                <c:pt idx="48">
                  <c:v>221.6</c:v>
                </c:pt>
                <c:pt idx="49">
                  <c:v>221.2</c:v>
                </c:pt>
                <c:pt idx="50">
                  <c:v>222</c:v>
                </c:pt>
                <c:pt idx="51">
                  <c:v>220.8</c:v>
                </c:pt>
                <c:pt idx="52">
                  <c:v>217.8</c:v>
                </c:pt>
                <c:pt idx="53">
                  <c:v>217</c:v>
                </c:pt>
                <c:pt idx="54">
                  <c:v>218</c:v>
                </c:pt>
                <c:pt idx="55">
                  <c:v>219.4</c:v>
                </c:pt>
                <c:pt idx="56">
                  <c:v>217.4</c:v>
                </c:pt>
                <c:pt idx="57">
                  <c:v>217.4</c:v>
                </c:pt>
                <c:pt idx="58">
                  <c:v>216</c:v>
                </c:pt>
                <c:pt idx="59">
                  <c:v>213</c:v>
                </c:pt>
                <c:pt idx="60">
                  <c:v>222.2</c:v>
                </c:pt>
                <c:pt idx="61">
                  <c:v>224.8</c:v>
                </c:pt>
                <c:pt idx="62">
                  <c:v>225.4</c:v>
                </c:pt>
                <c:pt idx="63">
                  <c:v>223.4</c:v>
                </c:pt>
                <c:pt idx="64">
                  <c:v>226.4</c:v>
                </c:pt>
                <c:pt idx="65">
                  <c:v>227.6</c:v>
                </c:pt>
                <c:pt idx="66">
                  <c:v>225.6</c:v>
                </c:pt>
                <c:pt idx="67">
                  <c:v>225.2</c:v>
                </c:pt>
                <c:pt idx="68">
                  <c:v>229.8</c:v>
                </c:pt>
                <c:pt idx="69">
                  <c:v>226.6</c:v>
                </c:pt>
                <c:pt idx="70">
                  <c:v>228.6</c:v>
                </c:pt>
                <c:pt idx="71">
                  <c:v>229.6</c:v>
                </c:pt>
                <c:pt idx="72">
                  <c:v>232.4</c:v>
                </c:pt>
                <c:pt idx="73">
                  <c:v>229.8</c:v>
                </c:pt>
                <c:pt idx="74">
                  <c:v>232.2</c:v>
                </c:pt>
                <c:pt idx="75">
                  <c:v>232</c:v>
                </c:pt>
                <c:pt idx="76">
                  <c:v>234.8</c:v>
                </c:pt>
                <c:pt idx="77">
                  <c:v>238.4</c:v>
                </c:pt>
                <c:pt idx="78">
                  <c:v>259.2</c:v>
                </c:pt>
                <c:pt idx="79">
                  <c:v>262.39999999999998</c:v>
                </c:pt>
                <c:pt idx="80">
                  <c:v>263.39999999999998</c:v>
                </c:pt>
                <c:pt idx="81">
                  <c:v>270.60000000000002</c:v>
                </c:pt>
                <c:pt idx="82">
                  <c:v>270.8</c:v>
                </c:pt>
                <c:pt idx="83">
                  <c:v>271.39999999999998</c:v>
                </c:pt>
                <c:pt idx="84">
                  <c:v>271.39999999999998</c:v>
                </c:pt>
                <c:pt idx="85">
                  <c:v>271.2</c:v>
                </c:pt>
                <c:pt idx="86">
                  <c:v>274.39999999999998</c:v>
                </c:pt>
                <c:pt idx="87">
                  <c:v>271.60000000000002</c:v>
                </c:pt>
                <c:pt idx="88">
                  <c:v>269.39999999999998</c:v>
                </c:pt>
                <c:pt idx="89">
                  <c:v>271.39999999999998</c:v>
                </c:pt>
                <c:pt idx="90">
                  <c:v>276</c:v>
                </c:pt>
                <c:pt idx="91">
                  <c:v>275.2</c:v>
                </c:pt>
                <c:pt idx="92">
                  <c:v>276.2</c:v>
                </c:pt>
                <c:pt idx="93">
                  <c:v>276.60000000000002</c:v>
                </c:pt>
                <c:pt idx="94">
                  <c:v>276.2</c:v>
                </c:pt>
                <c:pt idx="95">
                  <c:v>275.8</c:v>
                </c:pt>
                <c:pt idx="96">
                  <c:v>275.39999999999998</c:v>
                </c:pt>
                <c:pt idx="97">
                  <c:v>273.60000000000002</c:v>
                </c:pt>
                <c:pt idx="98">
                  <c:v>273.2</c:v>
                </c:pt>
                <c:pt idx="99">
                  <c:v>272.39999999999998</c:v>
                </c:pt>
                <c:pt idx="100">
                  <c:v>277.60000000000002</c:v>
                </c:pt>
                <c:pt idx="101">
                  <c:v>295</c:v>
                </c:pt>
                <c:pt idx="102">
                  <c:v>298.60000000000002</c:v>
                </c:pt>
                <c:pt idx="103">
                  <c:v>308</c:v>
                </c:pt>
                <c:pt idx="104">
                  <c:v>306.2</c:v>
                </c:pt>
                <c:pt idx="105">
                  <c:v>305</c:v>
                </c:pt>
                <c:pt idx="106">
                  <c:v>308</c:v>
                </c:pt>
                <c:pt idx="107">
                  <c:v>340.2</c:v>
                </c:pt>
                <c:pt idx="108">
                  <c:v>341.6</c:v>
                </c:pt>
                <c:pt idx="109">
                  <c:v>344.6</c:v>
                </c:pt>
                <c:pt idx="110">
                  <c:v>336.8</c:v>
                </c:pt>
                <c:pt idx="111">
                  <c:v>337</c:v>
                </c:pt>
                <c:pt idx="112">
                  <c:v>338.4</c:v>
                </c:pt>
                <c:pt idx="113">
                  <c:v>341</c:v>
                </c:pt>
                <c:pt idx="114">
                  <c:v>345.6</c:v>
                </c:pt>
                <c:pt idx="115">
                  <c:v>345.4</c:v>
                </c:pt>
                <c:pt idx="116">
                  <c:v>348</c:v>
                </c:pt>
                <c:pt idx="117">
                  <c:v>350.8</c:v>
                </c:pt>
                <c:pt idx="118">
                  <c:v>349</c:v>
                </c:pt>
                <c:pt idx="119">
                  <c:v>353.2</c:v>
                </c:pt>
                <c:pt idx="120">
                  <c:v>355.6</c:v>
                </c:pt>
                <c:pt idx="121">
                  <c:v>354.6</c:v>
                </c:pt>
                <c:pt idx="122">
                  <c:v>352.2</c:v>
                </c:pt>
                <c:pt idx="123">
                  <c:v>360.4</c:v>
                </c:pt>
                <c:pt idx="124">
                  <c:v>359.6</c:v>
                </c:pt>
                <c:pt idx="125">
                  <c:v>360.6</c:v>
                </c:pt>
                <c:pt idx="126">
                  <c:v>365.2</c:v>
                </c:pt>
                <c:pt idx="127">
                  <c:v>363.8</c:v>
                </c:pt>
                <c:pt idx="128">
                  <c:v>349.2</c:v>
                </c:pt>
                <c:pt idx="129">
                  <c:v>346.6</c:v>
                </c:pt>
                <c:pt idx="130">
                  <c:v>345.8</c:v>
                </c:pt>
                <c:pt idx="131">
                  <c:v>339.4</c:v>
                </c:pt>
                <c:pt idx="132">
                  <c:v>337.6</c:v>
                </c:pt>
                <c:pt idx="133">
                  <c:v>336.4</c:v>
                </c:pt>
                <c:pt idx="134">
                  <c:v>337</c:v>
                </c:pt>
                <c:pt idx="135">
                  <c:v>337.8</c:v>
                </c:pt>
                <c:pt idx="136">
                  <c:v>335.8</c:v>
                </c:pt>
                <c:pt idx="137">
                  <c:v>339</c:v>
                </c:pt>
                <c:pt idx="138">
                  <c:v>341.2</c:v>
                </c:pt>
                <c:pt idx="139">
                  <c:v>342.4</c:v>
                </c:pt>
                <c:pt idx="140">
                  <c:v>338</c:v>
                </c:pt>
                <c:pt idx="141">
                  <c:v>335.6</c:v>
                </c:pt>
                <c:pt idx="142">
                  <c:v>333.8</c:v>
                </c:pt>
                <c:pt idx="143">
                  <c:v>333.4</c:v>
                </c:pt>
                <c:pt idx="144">
                  <c:v>332.4</c:v>
                </c:pt>
                <c:pt idx="145">
                  <c:v>333.6</c:v>
                </c:pt>
                <c:pt idx="146">
                  <c:v>331.2</c:v>
                </c:pt>
                <c:pt idx="147">
                  <c:v>332.4</c:v>
                </c:pt>
                <c:pt idx="148">
                  <c:v>334</c:v>
                </c:pt>
                <c:pt idx="149">
                  <c:v>369</c:v>
                </c:pt>
                <c:pt idx="150">
                  <c:v>365</c:v>
                </c:pt>
                <c:pt idx="151">
                  <c:v>349</c:v>
                </c:pt>
                <c:pt idx="152">
                  <c:v>346.8</c:v>
                </c:pt>
                <c:pt idx="153">
                  <c:v>337</c:v>
                </c:pt>
                <c:pt idx="154">
                  <c:v>341</c:v>
                </c:pt>
                <c:pt idx="155">
                  <c:v>342.4</c:v>
                </c:pt>
                <c:pt idx="156">
                  <c:v>342.2</c:v>
                </c:pt>
                <c:pt idx="157">
                  <c:v>318</c:v>
                </c:pt>
                <c:pt idx="158">
                  <c:v>326</c:v>
                </c:pt>
                <c:pt idx="159">
                  <c:v>326</c:v>
                </c:pt>
                <c:pt idx="160">
                  <c:v>327.2</c:v>
                </c:pt>
                <c:pt idx="161">
                  <c:v>326.60000000000002</c:v>
                </c:pt>
                <c:pt idx="162">
                  <c:v>325.8</c:v>
                </c:pt>
                <c:pt idx="163">
                  <c:v>323.39999999999998</c:v>
                </c:pt>
                <c:pt idx="164">
                  <c:v>324.8</c:v>
                </c:pt>
                <c:pt idx="165">
                  <c:v>322.39999999999998</c:v>
                </c:pt>
                <c:pt idx="166">
                  <c:v>320.2</c:v>
                </c:pt>
                <c:pt idx="167">
                  <c:v>320.8</c:v>
                </c:pt>
                <c:pt idx="168">
                  <c:v>334.2</c:v>
                </c:pt>
                <c:pt idx="169">
                  <c:v>330.8</c:v>
                </c:pt>
                <c:pt idx="170">
                  <c:v>329</c:v>
                </c:pt>
                <c:pt idx="171">
                  <c:v>328.4</c:v>
                </c:pt>
                <c:pt idx="172">
                  <c:v>332.6</c:v>
                </c:pt>
                <c:pt idx="173">
                  <c:v>324.39999999999998</c:v>
                </c:pt>
                <c:pt idx="174">
                  <c:v>338.4</c:v>
                </c:pt>
                <c:pt idx="175">
                  <c:v>338.2</c:v>
                </c:pt>
                <c:pt idx="176">
                  <c:v>331.8</c:v>
                </c:pt>
                <c:pt idx="177">
                  <c:v>333.6</c:v>
                </c:pt>
                <c:pt idx="178">
                  <c:v>332</c:v>
                </c:pt>
                <c:pt idx="179">
                  <c:v>335</c:v>
                </c:pt>
                <c:pt idx="180">
                  <c:v>335.2</c:v>
                </c:pt>
                <c:pt idx="181">
                  <c:v>333.6</c:v>
                </c:pt>
                <c:pt idx="182">
                  <c:v>333.2</c:v>
                </c:pt>
                <c:pt idx="183">
                  <c:v>331.4</c:v>
                </c:pt>
                <c:pt idx="184">
                  <c:v>348</c:v>
                </c:pt>
                <c:pt idx="185">
                  <c:v>345.6</c:v>
                </c:pt>
                <c:pt idx="186">
                  <c:v>342.4</c:v>
                </c:pt>
                <c:pt idx="187">
                  <c:v>338.4</c:v>
                </c:pt>
                <c:pt idx="188">
                  <c:v>337.4</c:v>
                </c:pt>
                <c:pt idx="189">
                  <c:v>335</c:v>
                </c:pt>
                <c:pt idx="190">
                  <c:v>335.2</c:v>
                </c:pt>
                <c:pt idx="191">
                  <c:v>335.4</c:v>
                </c:pt>
                <c:pt idx="192">
                  <c:v>334.4</c:v>
                </c:pt>
                <c:pt idx="193">
                  <c:v>334</c:v>
                </c:pt>
                <c:pt idx="194">
                  <c:v>333.2</c:v>
                </c:pt>
                <c:pt idx="195">
                  <c:v>329.8</c:v>
                </c:pt>
                <c:pt idx="196">
                  <c:v>336</c:v>
                </c:pt>
                <c:pt idx="197">
                  <c:v>335.6</c:v>
                </c:pt>
                <c:pt idx="198">
                  <c:v>335</c:v>
                </c:pt>
                <c:pt idx="199">
                  <c:v>300.8</c:v>
                </c:pt>
                <c:pt idx="200">
                  <c:v>300.60000000000002</c:v>
                </c:pt>
                <c:pt idx="201">
                  <c:v>302.8</c:v>
                </c:pt>
                <c:pt idx="202">
                  <c:v>301.2</c:v>
                </c:pt>
                <c:pt idx="203">
                  <c:v>306.39999999999998</c:v>
                </c:pt>
                <c:pt idx="204">
                  <c:v>303</c:v>
                </c:pt>
                <c:pt idx="205">
                  <c:v>303</c:v>
                </c:pt>
                <c:pt idx="206">
                  <c:v>302.2</c:v>
                </c:pt>
                <c:pt idx="207">
                  <c:v>294.2</c:v>
                </c:pt>
                <c:pt idx="208">
                  <c:v>289.8</c:v>
                </c:pt>
                <c:pt idx="209">
                  <c:v>289.8</c:v>
                </c:pt>
                <c:pt idx="210">
                  <c:v>289.60000000000002</c:v>
                </c:pt>
                <c:pt idx="211">
                  <c:v>289.39999999999998</c:v>
                </c:pt>
                <c:pt idx="212">
                  <c:v>292</c:v>
                </c:pt>
                <c:pt idx="213">
                  <c:v>294</c:v>
                </c:pt>
                <c:pt idx="214">
                  <c:v>288.60000000000002</c:v>
                </c:pt>
                <c:pt idx="215">
                  <c:v>290.8</c:v>
                </c:pt>
                <c:pt idx="216">
                  <c:v>290.8</c:v>
                </c:pt>
                <c:pt idx="217">
                  <c:v>289.8</c:v>
                </c:pt>
                <c:pt idx="218">
                  <c:v>292</c:v>
                </c:pt>
                <c:pt idx="219">
                  <c:v>292.8</c:v>
                </c:pt>
                <c:pt idx="220">
                  <c:v>292.2</c:v>
                </c:pt>
                <c:pt idx="221">
                  <c:v>292</c:v>
                </c:pt>
                <c:pt idx="222">
                  <c:v>317.60000000000002</c:v>
                </c:pt>
                <c:pt idx="223">
                  <c:v>333</c:v>
                </c:pt>
                <c:pt idx="224">
                  <c:v>332.4</c:v>
                </c:pt>
                <c:pt idx="225">
                  <c:v>331</c:v>
                </c:pt>
                <c:pt idx="226">
                  <c:v>328.8</c:v>
                </c:pt>
                <c:pt idx="227">
                  <c:v>339</c:v>
                </c:pt>
                <c:pt idx="228">
                  <c:v>332.2</c:v>
                </c:pt>
                <c:pt idx="229">
                  <c:v>333.6</c:v>
                </c:pt>
                <c:pt idx="230">
                  <c:v>334.8</c:v>
                </c:pt>
                <c:pt idx="231">
                  <c:v>335</c:v>
                </c:pt>
                <c:pt idx="232">
                  <c:v>334.6</c:v>
                </c:pt>
                <c:pt idx="233">
                  <c:v>337.2</c:v>
                </c:pt>
                <c:pt idx="234">
                  <c:v>321.39999999999998</c:v>
                </c:pt>
                <c:pt idx="235">
                  <c:v>323</c:v>
                </c:pt>
                <c:pt idx="236">
                  <c:v>326.60000000000002</c:v>
                </c:pt>
                <c:pt idx="237">
                  <c:v>327.8</c:v>
                </c:pt>
                <c:pt idx="238">
                  <c:v>335.2</c:v>
                </c:pt>
                <c:pt idx="239">
                  <c:v>338.8</c:v>
                </c:pt>
                <c:pt idx="240">
                  <c:v>338.8</c:v>
                </c:pt>
                <c:pt idx="241">
                  <c:v>339</c:v>
                </c:pt>
                <c:pt idx="242">
                  <c:v>344</c:v>
                </c:pt>
                <c:pt idx="243">
                  <c:v>348.6</c:v>
                </c:pt>
                <c:pt idx="244">
                  <c:v>348.6</c:v>
                </c:pt>
                <c:pt idx="245">
                  <c:v>350</c:v>
                </c:pt>
                <c:pt idx="246">
                  <c:v>347.4</c:v>
                </c:pt>
                <c:pt idx="247">
                  <c:v>349</c:v>
                </c:pt>
                <c:pt idx="248">
                  <c:v>345.6</c:v>
                </c:pt>
                <c:pt idx="249">
                  <c:v>346.2</c:v>
                </c:pt>
                <c:pt idx="250">
                  <c:v>356.6</c:v>
                </c:pt>
                <c:pt idx="251">
                  <c:v>355.2</c:v>
                </c:pt>
                <c:pt idx="252">
                  <c:v>361.4</c:v>
                </c:pt>
                <c:pt idx="253">
                  <c:v>374.8</c:v>
                </c:pt>
                <c:pt idx="254">
                  <c:v>374.6</c:v>
                </c:pt>
                <c:pt idx="255">
                  <c:v>376.8</c:v>
                </c:pt>
                <c:pt idx="256">
                  <c:v>376.6</c:v>
                </c:pt>
                <c:pt idx="257">
                  <c:v>378.8</c:v>
                </c:pt>
                <c:pt idx="258">
                  <c:v>378.4</c:v>
                </c:pt>
                <c:pt idx="259">
                  <c:v>378.8</c:v>
                </c:pt>
                <c:pt idx="260">
                  <c:v>377.6</c:v>
                </c:pt>
                <c:pt idx="261">
                  <c:v>377.2</c:v>
                </c:pt>
                <c:pt idx="262">
                  <c:v>376</c:v>
                </c:pt>
                <c:pt idx="263">
                  <c:v>380.4</c:v>
                </c:pt>
                <c:pt idx="264">
                  <c:v>375.2</c:v>
                </c:pt>
                <c:pt idx="265">
                  <c:v>376.2</c:v>
                </c:pt>
                <c:pt idx="266">
                  <c:v>380</c:v>
                </c:pt>
                <c:pt idx="267">
                  <c:v>383.2</c:v>
                </c:pt>
                <c:pt idx="268">
                  <c:v>371.8</c:v>
                </c:pt>
                <c:pt idx="269">
                  <c:v>383.2</c:v>
                </c:pt>
                <c:pt idx="270">
                  <c:v>383.8</c:v>
                </c:pt>
                <c:pt idx="271">
                  <c:v>385.4</c:v>
                </c:pt>
                <c:pt idx="272">
                  <c:v>355.8</c:v>
                </c:pt>
                <c:pt idx="273">
                  <c:v>340.2</c:v>
                </c:pt>
                <c:pt idx="274">
                  <c:v>328.2</c:v>
                </c:pt>
                <c:pt idx="275">
                  <c:v>331.2</c:v>
                </c:pt>
                <c:pt idx="276">
                  <c:v>354</c:v>
                </c:pt>
                <c:pt idx="277">
                  <c:v>340</c:v>
                </c:pt>
                <c:pt idx="278">
                  <c:v>341.8</c:v>
                </c:pt>
                <c:pt idx="279">
                  <c:v>343.8</c:v>
                </c:pt>
                <c:pt idx="280">
                  <c:v>342.2</c:v>
                </c:pt>
                <c:pt idx="281">
                  <c:v>344.4</c:v>
                </c:pt>
                <c:pt idx="282">
                  <c:v>348.8</c:v>
                </c:pt>
                <c:pt idx="283">
                  <c:v>346.6</c:v>
                </c:pt>
                <c:pt idx="284">
                  <c:v>343</c:v>
                </c:pt>
                <c:pt idx="285">
                  <c:v>343.2</c:v>
                </c:pt>
                <c:pt idx="286">
                  <c:v>350</c:v>
                </c:pt>
                <c:pt idx="287">
                  <c:v>354</c:v>
                </c:pt>
                <c:pt idx="288">
                  <c:v>352.8</c:v>
                </c:pt>
                <c:pt idx="289">
                  <c:v>352.2</c:v>
                </c:pt>
                <c:pt idx="290">
                  <c:v>357</c:v>
                </c:pt>
                <c:pt idx="291">
                  <c:v>360.2</c:v>
                </c:pt>
                <c:pt idx="292">
                  <c:v>360.6</c:v>
                </c:pt>
                <c:pt idx="293">
                  <c:v>356.4</c:v>
                </c:pt>
                <c:pt idx="294">
                  <c:v>356</c:v>
                </c:pt>
                <c:pt idx="295">
                  <c:v>355.6</c:v>
                </c:pt>
                <c:pt idx="296">
                  <c:v>351</c:v>
                </c:pt>
                <c:pt idx="297">
                  <c:v>350.4</c:v>
                </c:pt>
                <c:pt idx="298">
                  <c:v>355</c:v>
                </c:pt>
                <c:pt idx="299">
                  <c:v>361.6</c:v>
                </c:pt>
                <c:pt idx="300">
                  <c:v>351.4</c:v>
                </c:pt>
                <c:pt idx="301">
                  <c:v>380.6</c:v>
                </c:pt>
                <c:pt idx="302">
                  <c:v>376.6</c:v>
                </c:pt>
                <c:pt idx="303">
                  <c:v>367.8</c:v>
                </c:pt>
                <c:pt idx="304">
                  <c:v>391</c:v>
                </c:pt>
                <c:pt idx="305">
                  <c:v>385.8</c:v>
                </c:pt>
                <c:pt idx="306">
                  <c:v>387.2</c:v>
                </c:pt>
                <c:pt idx="307">
                  <c:v>389.6</c:v>
                </c:pt>
                <c:pt idx="308">
                  <c:v>388.8</c:v>
                </c:pt>
                <c:pt idx="309">
                  <c:v>389.2</c:v>
                </c:pt>
                <c:pt idx="310">
                  <c:v>403.2</c:v>
                </c:pt>
                <c:pt idx="311">
                  <c:v>406.8</c:v>
                </c:pt>
                <c:pt idx="312">
                  <c:v>405</c:v>
                </c:pt>
                <c:pt idx="313">
                  <c:v>404.8</c:v>
                </c:pt>
                <c:pt idx="314">
                  <c:v>405</c:v>
                </c:pt>
                <c:pt idx="315">
                  <c:v>405.2</c:v>
                </c:pt>
                <c:pt idx="316">
                  <c:v>402.6</c:v>
                </c:pt>
                <c:pt idx="317">
                  <c:v>403.6</c:v>
                </c:pt>
                <c:pt idx="318">
                  <c:v>399.4</c:v>
                </c:pt>
                <c:pt idx="319">
                  <c:v>389</c:v>
                </c:pt>
                <c:pt idx="320">
                  <c:v>395.8</c:v>
                </c:pt>
                <c:pt idx="321">
                  <c:v>392.2</c:v>
                </c:pt>
                <c:pt idx="322">
                  <c:v>391.8</c:v>
                </c:pt>
                <c:pt idx="323">
                  <c:v>393.6</c:v>
                </c:pt>
                <c:pt idx="324">
                  <c:v>390.6</c:v>
                </c:pt>
                <c:pt idx="325">
                  <c:v>387.4</c:v>
                </c:pt>
                <c:pt idx="326">
                  <c:v>367.6</c:v>
                </c:pt>
                <c:pt idx="327">
                  <c:v>386</c:v>
                </c:pt>
                <c:pt idx="328">
                  <c:v>385.4</c:v>
                </c:pt>
                <c:pt idx="329">
                  <c:v>394.8</c:v>
                </c:pt>
                <c:pt idx="330">
                  <c:v>395.8</c:v>
                </c:pt>
                <c:pt idx="331">
                  <c:v>397.4</c:v>
                </c:pt>
                <c:pt idx="332">
                  <c:v>394.8</c:v>
                </c:pt>
                <c:pt idx="333">
                  <c:v>400</c:v>
                </c:pt>
                <c:pt idx="334">
                  <c:v>408.6</c:v>
                </c:pt>
                <c:pt idx="335">
                  <c:v>408.8</c:v>
                </c:pt>
                <c:pt idx="336">
                  <c:v>399.6</c:v>
                </c:pt>
                <c:pt idx="337">
                  <c:v>395.8</c:v>
                </c:pt>
                <c:pt idx="338">
                  <c:v>391.2</c:v>
                </c:pt>
                <c:pt idx="339">
                  <c:v>394.8</c:v>
                </c:pt>
                <c:pt idx="340">
                  <c:v>389</c:v>
                </c:pt>
                <c:pt idx="341">
                  <c:v>394.4</c:v>
                </c:pt>
                <c:pt idx="342">
                  <c:v>392</c:v>
                </c:pt>
                <c:pt idx="343">
                  <c:v>397.4</c:v>
                </c:pt>
                <c:pt idx="344">
                  <c:v>405.8</c:v>
                </c:pt>
                <c:pt idx="345">
                  <c:v>407.8</c:v>
                </c:pt>
                <c:pt idx="346">
                  <c:v>413.6</c:v>
                </c:pt>
                <c:pt idx="347">
                  <c:v>415.8</c:v>
                </c:pt>
                <c:pt idx="348">
                  <c:v>420.6</c:v>
                </c:pt>
                <c:pt idx="349">
                  <c:v>418.4</c:v>
                </c:pt>
                <c:pt idx="350">
                  <c:v>427.8</c:v>
                </c:pt>
                <c:pt idx="351">
                  <c:v>418.6</c:v>
                </c:pt>
                <c:pt idx="352">
                  <c:v>433.4</c:v>
                </c:pt>
                <c:pt idx="353">
                  <c:v>435.4</c:v>
                </c:pt>
                <c:pt idx="354">
                  <c:v>412.6</c:v>
                </c:pt>
                <c:pt idx="355">
                  <c:v>420.2</c:v>
                </c:pt>
                <c:pt idx="356">
                  <c:v>424</c:v>
                </c:pt>
                <c:pt idx="357">
                  <c:v>424.6</c:v>
                </c:pt>
                <c:pt idx="358">
                  <c:v>424.8</c:v>
                </c:pt>
                <c:pt idx="359">
                  <c:v>426</c:v>
                </c:pt>
                <c:pt idx="360">
                  <c:v>422.6</c:v>
                </c:pt>
                <c:pt idx="361">
                  <c:v>424.2</c:v>
                </c:pt>
                <c:pt idx="362">
                  <c:v>440.2</c:v>
                </c:pt>
                <c:pt idx="363">
                  <c:v>437.2</c:v>
                </c:pt>
                <c:pt idx="364">
                  <c:v>441.6</c:v>
                </c:pt>
                <c:pt idx="365">
                  <c:v>442</c:v>
                </c:pt>
                <c:pt idx="366">
                  <c:v>444</c:v>
                </c:pt>
                <c:pt idx="367">
                  <c:v>447.4</c:v>
                </c:pt>
                <c:pt idx="368">
                  <c:v>452</c:v>
                </c:pt>
                <c:pt idx="369">
                  <c:v>450.2</c:v>
                </c:pt>
                <c:pt idx="370">
                  <c:v>449.8</c:v>
                </c:pt>
                <c:pt idx="371">
                  <c:v>455.6</c:v>
                </c:pt>
                <c:pt idx="372">
                  <c:v>457.8</c:v>
                </c:pt>
                <c:pt idx="373">
                  <c:v>465.4</c:v>
                </c:pt>
                <c:pt idx="374">
                  <c:v>482.4</c:v>
                </c:pt>
                <c:pt idx="375">
                  <c:v>484.6</c:v>
                </c:pt>
                <c:pt idx="376">
                  <c:v>485.8</c:v>
                </c:pt>
                <c:pt idx="377">
                  <c:v>472</c:v>
                </c:pt>
                <c:pt idx="378">
                  <c:v>474.2</c:v>
                </c:pt>
                <c:pt idx="379">
                  <c:v>462</c:v>
                </c:pt>
                <c:pt idx="380">
                  <c:v>467</c:v>
                </c:pt>
                <c:pt idx="381">
                  <c:v>466.6</c:v>
                </c:pt>
                <c:pt idx="382">
                  <c:v>467.4</c:v>
                </c:pt>
                <c:pt idx="383">
                  <c:v>465.4</c:v>
                </c:pt>
                <c:pt idx="384">
                  <c:v>466</c:v>
                </c:pt>
                <c:pt idx="385">
                  <c:v>482.4</c:v>
                </c:pt>
                <c:pt idx="386">
                  <c:v>493</c:v>
                </c:pt>
                <c:pt idx="387">
                  <c:v>493.8</c:v>
                </c:pt>
                <c:pt idx="388">
                  <c:v>498</c:v>
                </c:pt>
                <c:pt idx="389">
                  <c:v>495.4</c:v>
                </c:pt>
                <c:pt idx="390">
                  <c:v>500.4</c:v>
                </c:pt>
                <c:pt idx="391">
                  <c:v>500.6</c:v>
                </c:pt>
                <c:pt idx="392">
                  <c:v>512.20000000000005</c:v>
                </c:pt>
                <c:pt idx="393">
                  <c:v>513</c:v>
                </c:pt>
                <c:pt idx="394">
                  <c:v>520.6</c:v>
                </c:pt>
                <c:pt idx="395">
                  <c:v>518.4</c:v>
                </c:pt>
                <c:pt idx="396">
                  <c:v>514.79999999999995</c:v>
                </c:pt>
                <c:pt idx="397">
                  <c:v>520.6</c:v>
                </c:pt>
                <c:pt idx="398">
                  <c:v>517.6</c:v>
                </c:pt>
                <c:pt idx="399">
                  <c:v>513</c:v>
                </c:pt>
                <c:pt idx="400">
                  <c:v>513.4</c:v>
                </c:pt>
                <c:pt idx="401">
                  <c:v>524.4</c:v>
                </c:pt>
                <c:pt idx="402">
                  <c:v>518.79999999999995</c:v>
                </c:pt>
                <c:pt idx="403">
                  <c:v>510.8</c:v>
                </c:pt>
                <c:pt idx="404">
                  <c:v>513.20000000000005</c:v>
                </c:pt>
                <c:pt idx="405">
                  <c:v>517.6</c:v>
                </c:pt>
                <c:pt idx="406">
                  <c:v>518.6</c:v>
                </c:pt>
                <c:pt idx="407">
                  <c:v>517.6</c:v>
                </c:pt>
                <c:pt idx="408">
                  <c:v>517</c:v>
                </c:pt>
                <c:pt idx="409">
                  <c:v>520.79999999999995</c:v>
                </c:pt>
                <c:pt idx="410">
                  <c:v>528.4</c:v>
                </c:pt>
                <c:pt idx="411">
                  <c:v>526.4</c:v>
                </c:pt>
                <c:pt idx="412">
                  <c:v>517.4</c:v>
                </c:pt>
                <c:pt idx="413">
                  <c:v>518.6</c:v>
                </c:pt>
                <c:pt idx="414">
                  <c:v>519.6</c:v>
                </c:pt>
                <c:pt idx="415">
                  <c:v>517.4</c:v>
                </c:pt>
                <c:pt idx="416">
                  <c:v>546.6</c:v>
                </c:pt>
                <c:pt idx="417">
                  <c:v>544</c:v>
                </c:pt>
                <c:pt idx="418">
                  <c:v>539.20000000000005</c:v>
                </c:pt>
                <c:pt idx="419">
                  <c:v>543.4</c:v>
                </c:pt>
                <c:pt idx="420">
                  <c:v>542.20000000000005</c:v>
                </c:pt>
                <c:pt idx="421">
                  <c:v>540.4</c:v>
                </c:pt>
                <c:pt idx="422">
                  <c:v>549</c:v>
                </c:pt>
                <c:pt idx="423">
                  <c:v>573.79999999999995</c:v>
                </c:pt>
                <c:pt idx="424">
                  <c:v>572.79999999999995</c:v>
                </c:pt>
                <c:pt idx="425">
                  <c:v>580.6</c:v>
                </c:pt>
                <c:pt idx="426">
                  <c:v>581.20000000000005</c:v>
                </c:pt>
                <c:pt idx="427">
                  <c:v>577.6</c:v>
                </c:pt>
                <c:pt idx="428">
                  <c:v>579.20000000000005</c:v>
                </c:pt>
                <c:pt idx="429">
                  <c:v>574.79999999999995</c:v>
                </c:pt>
                <c:pt idx="430">
                  <c:v>577.4</c:v>
                </c:pt>
                <c:pt idx="431">
                  <c:v>580.4</c:v>
                </c:pt>
                <c:pt idx="432">
                  <c:v>587.6</c:v>
                </c:pt>
                <c:pt idx="433">
                  <c:v>597</c:v>
                </c:pt>
                <c:pt idx="434">
                  <c:v>592.20000000000005</c:v>
                </c:pt>
                <c:pt idx="435">
                  <c:v>578.6</c:v>
                </c:pt>
                <c:pt idx="436">
                  <c:v>569.79999999999995</c:v>
                </c:pt>
                <c:pt idx="437">
                  <c:v>580</c:v>
                </c:pt>
                <c:pt idx="438">
                  <c:v>583</c:v>
                </c:pt>
                <c:pt idx="439">
                  <c:v>596.79999999999995</c:v>
                </c:pt>
                <c:pt idx="440">
                  <c:v>592.79999999999995</c:v>
                </c:pt>
                <c:pt idx="441">
                  <c:v>594.6</c:v>
                </c:pt>
                <c:pt idx="442">
                  <c:v>583.4</c:v>
                </c:pt>
                <c:pt idx="443">
                  <c:v>597.79999999999995</c:v>
                </c:pt>
                <c:pt idx="444">
                  <c:v>590.79999999999995</c:v>
                </c:pt>
                <c:pt idx="445">
                  <c:v>594</c:v>
                </c:pt>
                <c:pt idx="446">
                  <c:v>592.20000000000005</c:v>
                </c:pt>
                <c:pt idx="447">
                  <c:v>591.6</c:v>
                </c:pt>
                <c:pt idx="448">
                  <c:v>596</c:v>
                </c:pt>
                <c:pt idx="449">
                  <c:v>595.6</c:v>
                </c:pt>
                <c:pt idx="450">
                  <c:v>584.6</c:v>
                </c:pt>
                <c:pt idx="451">
                  <c:v>553.4</c:v>
                </c:pt>
                <c:pt idx="452">
                  <c:v>553.6</c:v>
                </c:pt>
                <c:pt idx="453">
                  <c:v>557.20000000000005</c:v>
                </c:pt>
                <c:pt idx="454">
                  <c:v>555</c:v>
                </c:pt>
                <c:pt idx="455">
                  <c:v>549.79999999999995</c:v>
                </c:pt>
                <c:pt idx="456">
                  <c:v>547.6</c:v>
                </c:pt>
                <c:pt idx="457">
                  <c:v>574.79999999999995</c:v>
                </c:pt>
                <c:pt idx="458">
                  <c:v>581.20000000000005</c:v>
                </c:pt>
                <c:pt idx="459">
                  <c:v>578.20000000000005</c:v>
                </c:pt>
                <c:pt idx="460">
                  <c:v>585.20000000000005</c:v>
                </c:pt>
                <c:pt idx="461">
                  <c:v>594.79999999999995</c:v>
                </c:pt>
                <c:pt idx="462">
                  <c:v>588</c:v>
                </c:pt>
                <c:pt idx="463">
                  <c:v>581.79999999999995</c:v>
                </c:pt>
                <c:pt idx="464">
                  <c:v>582.4</c:v>
                </c:pt>
                <c:pt idx="465">
                  <c:v>584.4</c:v>
                </c:pt>
                <c:pt idx="466">
                  <c:v>559.6</c:v>
                </c:pt>
                <c:pt idx="467">
                  <c:v>567</c:v>
                </c:pt>
                <c:pt idx="468">
                  <c:v>570.20000000000005</c:v>
                </c:pt>
                <c:pt idx="469">
                  <c:v>572</c:v>
                </c:pt>
                <c:pt idx="470">
                  <c:v>574.79999999999995</c:v>
                </c:pt>
                <c:pt idx="471">
                  <c:v>577</c:v>
                </c:pt>
                <c:pt idx="472">
                  <c:v>571.20000000000005</c:v>
                </c:pt>
                <c:pt idx="473">
                  <c:v>542.20000000000005</c:v>
                </c:pt>
                <c:pt idx="474">
                  <c:v>534.20000000000005</c:v>
                </c:pt>
                <c:pt idx="475">
                  <c:v>529.6</c:v>
                </c:pt>
                <c:pt idx="476">
                  <c:v>539.79999999999995</c:v>
                </c:pt>
                <c:pt idx="477">
                  <c:v>550.20000000000005</c:v>
                </c:pt>
                <c:pt idx="478">
                  <c:v>550.20000000000005</c:v>
                </c:pt>
                <c:pt idx="479">
                  <c:v>556.20000000000005</c:v>
                </c:pt>
                <c:pt idx="480">
                  <c:v>557.4</c:v>
                </c:pt>
                <c:pt idx="481">
                  <c:v>550.4</c:v>
                </c:pt>
                <c:pt idx="482">
                  <c:v>546.6</c:v>
                </c:pt>
                <c:pt idx="483">
                  <c:v>553.6</c:v>
                </c:pt>
                <c:pt idx="484">
                  <c:v>552.4</c:v>
                </c:pt>
                <c:pt idx="485">
                  <c:v>550.4</c:v>
                </c:pt>
                <c:pt idx="486">
                  <c:v>553.20000000000005</c:v>
                </c:pt>
                <c:pt idx="487">
                  <c:v>545.4</c:v>
                </c:pt>
                <c:pt idx="488">
                  <c:v>535.4</c:v>
                </c:pt>
                <c:pt idx="489">
                  <c:v>527.20000000000005</c:v>
                </c:pt>
                <c:pt idx="490">
                  <c:v>532.20000000000005</c:v>
                </c:pt>
                <c:pt idx="491">
                  <c:v>538.79999999999995</c:v>
                </c:pt>
                <c:pt idx="492">
                  <c:v>537</c:v>
                </c:pt>
                <c:pt idx="493">
                  <c:v>520.6</c:v>
                </c:pt>
                <c:pt idx="494">
                  <c:v>523.20000000000005</c:v>
                </c:pt>
                <c:pt idx="495">
                  <c:v>522.79999999999995</c:v>
                </c:pt>
                <c:pt idx="496">
                  <c:v>538.6</c:v>
                </c:pt>
                <c:pt idx="497">
                  <c:v>531.79999999999995</c:v>
                </c:pt>
                <c:pt idx="498">
                  <c:v>528.4</c:v>
                </c:pt>
                <c:pt idx="499">
                  <c:v>534.20000000000005</c:v>
                </c:pt>
                <c:pt idx="500">
                  <c:v>541.20000000000005</c:v>
                </c:pt>
                <c:pt idx="501">
                  <c:v>552</c:v>
                </c:pt>
                <c:pt idx="502">
                  <c:v>541.4</c:v>
                </c:pt>
                <c:pt idx="503">
                  <c:v>538.4</c:v>
                </c:pt>
                <c:pt idx="504">
                  <c:v>562.4</c:v>
                </c:pt>
                <c:pt idx="505">
                  <c:v>565.6</c:v>
                </c:pt>
                <c:pt idx="506">
                  <c:v>567.79999999999995</c:v>
                </c:pt>
                <c:pt idx="507">
                  <c:v>541.79999999999995</c:v>
                </c:pt>
                <c:pt idx="508">
                  <c:v>534.6</c:v>
                </c:pt>
                <c:pt idx="509">
                  <c:v>532.20000000000005</c:v>
                </c:pt>
                <c:pt idx="510">
                  <c:v>511.2</c:v>
                </c:pt>
                <c:pt idx="511">
                  <c:v>501</c:v>
                </c:pt>
                <c:pt idx="512">
                  <c:v>505.2</c:v>
                </c:pt>
                <c:pt idx="513">
                  <c:v>510.2</c:v>
                </c:pt>
                <c:pt idx="514">
                  <c:v>510.4</c:v>
                </c:pt>
                <c:pt idx="515">
                  <c:v>515.4</c:v>
                </c:pt>
                <c:pt idx="516">
                  <c:v>519.6</c:v>
                </c:pt>
                <c:pt idx="517">
                  <c:v>506.8</c:v>
                </c:pt>
                <c:pt idx="518">
                  <c:v>516.79999999999995</c:v>
                </c:pt>
                <c:pt idx="519">
                  <c:v>514.6</c:v>
                </c:pt>
                <c:pt idx="520">
                  <c:v>505</c:v>
                </c:pt>
                <c:pt idx="521">
                  <c:v>500.4</c:v>
                </c:pt>
                <c:pt idx="522">
                  <c:v>505.8</c:v>
                </c:pt>
                <c:pt idx="523">
                  <c:v>516</c:v>
                </c:pt>
                <c:pt idx="524">
                  <c:v>511.8</c:v>
                </c:pt>
                <c:pt idx="525">
                  <c:v>508</c:v>
                </c:pt>
                <c:pt idx="526">
                  <c:v>500.8</c:v>
                </c:pt>
                <c:pt idx="527">
                  <c:v>520.79999999999995</c:v>
                </c:pt>
                <c:pt idx="528">
                  <c:v>524.20000000000005</c:v>
                </c:pt>
                <c:pt idx="529">
                  <c:v>527.79999999999995</c:v>
                </c:pt>
                <c:pt idx="530">
                  <c:v>523.20000000000005</c:v>
                </c:pt>
                <c:pt idx="531">
                  <c:v>543</c:v>
                </c:pt>
                <c:pt idx="532">
                  <c:v>559</c:v>
                </c:pt>
                <c:pt idx="533">
                  <c:v>545.79999999999995</c:v>
                </c:pt>
                <c:pt idx="534">
                  <c:v>561.4</c:v>
                </c:pt>
                <c:pt idx="535">
                  <c:v>569.79999999999995</c:v>
                </c:pt>
                <c:pt idx="536">
                  <c:v>573.4</c:v>
                </c:pt>
                <c:pt idx="537">
                  <c:v>578.20000000000005</c:v>
                </c:pt>
                <c:pt idx="538">
                  <c:v>581.20000000000005</c:v>
                </c:pt>
                <c:pt idx="539">
                  <c:v>575.79999999999995</c:v>
                </c:pt>
                <c:pt idx="540">
                  <c:v>581.4</c:v>
                </c:pt>
                <c:pt idx="541">
                  <c:v>565.20000000000005</c:v>
                </c:pt>
                <c:pt idx="542">
                  <c:v>568</c:v>
                </c:pt>
                <c:pt idx="543">
                  <c:v>579.6</c:v>
                </c:pt>
                <c:pt idx="544">
                  <c:v>574</c:v>
                </c:pt>
                <c:pt idx="545">
                  <c:v>579.4</c:v>
                </c:pt>
                <c:pt idx="546">
                  <c:v>572.79999999999995</c:v>
                </c:pt>
                <c:pt idx="547">
                  <c:v>587</c:v>
                </c:pt>
                <c:pt idx="548">
                  <c:v>585.20000000000005</c:v>
                </c:pt>
                <c:pt idx="549">
                  <c:v>587</c:v>
                </c:pt>
                <c:pt idx="550">
                  <c:v>578.4</c:v>
                </c:pt>
                <c:pt idx="551">
                  <c:v>570.79999999999995</c:v>
                </c:pt>
                <c:pt idx="552">
                  <c:v>579.20000000000005</c:v>
                </c:pt>
                <c:pt idx="553">
                  <c:v>578</c:v>
                </c:pt>
                <c:pt idx="554">
                  <c:v>562</c:v>
                </c:pt>
                <c:pt idx="555">
                  <c:v>560.6</c:v>
                </c:pt>
                <c:pt idx="556">
                  <c:v>556.6</c:v>
                </c:pt>
                <c:pt idx="557">
                  <c:v>554.79999999999995</c:v>
                </c:pt>
                <c:pt idx="558">
                  <c:v>555.79999999999995</c:v>
                </c:pt>
                <c:pt idx="559">
                  <c:v>567.79999999999995</c:v>
                </c:pt>
                <c:pt idx="560">
                  <c:v>565.79999999999995</c:v>
                </c:pt>
                <c:pt idx="561">
                  <c:v>572.4</c:v>
                </c:pt>
                <c:pt idx="562">
                  <c:v>571.79999999999995</c:v>
                </c:pt>
                <c:pt idx="563">
                  <c:v>574.4</c:v>
                </c:pt>
                <c:pt idx="564">
                  <c:v>587</c:v>
                </c:pt>
                <c:pt idx="565">
                  <c:v>591.6</c:v>
                </c:pt>
                <c:pt idx="566">
                  <c:v>586</c:v>
                </c:pt>
                <c:pt idx="567">
                  <c:v>605.20000000000005</c:v>
                </c:pt>
                <c:pt idx="568">
                  <c:v>601.79999999999995</c:v>
                </c:pt>
                <c:pt idx="569">
                  <c:v>605</c:v>
                </c:pt>
                <c:pt idx="570">
                  <c:v>605.79999999999995</c:v>
                </c:pt>
                <c:pt idx="571">
                  <c:v>607.79999999999995</c:v>
                </c:pt>
                <c:pt idx="572">
                  <c:v>603.4</c:v>
                </c:pt>
                <c:pt idx="573">
                  <c:v>591.20000000000005</c:v>
                </c:pt>
                <c:pt idx="574">
                  <c:v>592.20000000000005</c:v>
                </c:pt>
                <c:pt idx="575">
                  <c:v>603</c:v>
                </c:pt>
                <c:pt idx="576">
                  <c:v>600</c:v>
                </c:pt>
                <c:pt idx="577">
                  <c:v>570.4</c:v>
                </c:pt>
                <c:pt idx="578">
                  <c:v>567.20000000000005</c:v>
                </c:pt>
                <c:pt idx="579">
                  <c:v>557.79999999999995</c:v>
                </c:pt>
                <c:pt idx="580">
                  <c:v>562.20000000000005</c:v>
                </c:pt>
                <c:pt idx="581">
                  <c:v>549.4</c:v>
                </c:pt>
                <c:pt idx="582">
                  <c:v>532</c:v>
                </c:pt>
                <c:pt idx="583">
                  <c:v>527</c:v>
                </c:pt>
                <c:pt idx="584">
                  <c:v>513.4</c:v>
                </c:pt>
                <c:pt idx="585">
                  <c:v>508</c:v>
                </c:pt>
                <c:pt idx="586">
                  <c:v>505.2</c:v>
                </c:pt>
                <c:pt idx="587">
                  <c:v>497.2</c:v>
                </c:pt>
                <c:pt idx="588">
                  <c:v>502.8</c:v>
                </c:pt>
                <c:pt idx="589">
                  <c:v>501.2</c:v>
                </c:pt>
                <c:pt idx="590">
                  <c:v>491.8</c:v>
                </c:pt>
                <c:pt idx="591">
                  <c:v>496</c:v>
                </c:pt>
                <c:pt idx="592">
                  <c:v>492.6</c:v>
                </c:pt>
                <c:pt idx="593">
                  <c:v>487.4</c:v>
                </c:pt>
                <c:pt idx="594">
                  <c:v>485</c:v>
                </c:pt>
                <c:pt idx="595">
                  <c:v>483</c:v>
                </c:pt>
                <c:pt idx="596">
                  <c:v>495.8</c:v>
                </c:pt>
                <c:pt idx="597">
                  <c:v>485.4</c:v>
                </c:pt>
                <c:pt idx="598">
                  <c:v>496.2</c:v>
                </c:pt>
                <c:pt idx="599">
                  <c:v>495.8</c:v>
                </c:pt>
                <c:pt idx="600">
                  <c:v>497.4</c:v>
                </c:pt>
                <c:pt idx="601">
                  <c:v>513.6</c:v>
                </c:pt>
                <c:pt idx="602">
                  <c:v>507.6</c:v>
                </c:pt>
                <c:pt idx="603">
                  <c:v>516.79999999999995</c:v>
                </c:pt>
                <c:pt idx="604">
                  <c:v>520.79999999999995</c:v>
                </c:pt>
                <c:pt idx="605">
                  <c:v>517.20000000000005</c:v>
                </c:pt>
                <c:pt idx="606">
                  <c:v>528.79999999999995</c:v>
                </c:pt>
                <c:pt idx="607">
                  <c:v>525</c:v>
                </c:pt>
                <c:pt idx="608">
                  <c:v>529</c:v>
                </c:pt>
                <c:pt idx="609">
                  <c:v>517.79999999999995</c:v>
                </c:pt>
                <c:pt idx="610">
                  <c:v>524.20000000000005</c:v>
                </c:pt>
                <c:pt idx="611">
                  <c:v>519.6</c:v>
                </c:pt>
                <c:pt idx="612">
                  <c:v>517.79999999999995</c:v>
                </c:pt>
                <c:pt idx="613">
                  <c:v>515.20000000000005</c:v>
                </c:pt>
                <c:pt idx="614">
                  <c:v>500.6</c:v>
                </c:pt>
                <c:pt idx="615">
                  <c:v>493.4</c:v>
                </c:pt>
                <c:pt idx="616">
                  <c:v>490.4</c:v>
                </c:pt>
                <c:pt idx="617">
                  <c:v>495.8</c:v>
                </c:pt>
                <c:pt idx="618">
                  <c:v>490.4</c:v>
                </c:pt>
                <c:pt idx="619">
                  <c:v>490.2</c:v>
                </c:pt>
                <c:pt idx="620">
                  <c:v>497.2</c:v>
                </c:pt>
                <c:pt idx="621">
                  <c:v>498.8</c:v>
                </c:pt>
                <c:pt idx="622">
                  <c:v>498.4</c:v>
                </c:pt>
                <c:pt idx="623">
                  <c:v>501.4</c:v>
                </c:pt>
                <c:pt idx="624">
                  <c:v>503.6</c:v>
                </c:pt>
                <c:pt idx="625">
                  <c:v>497.8</c:v>
                </c:pt>
                <c:pt idx="626">
                  <c:v>498.2</c:v>
                </c:pt>
                <c:pt idx="627">
                  <c:v>498.8</c:v>
                </c:pt>
                <c:pt idx="628">
                  <c:v>504.4</c:v>
                </c:pt>
                <c:pt idx="629">
                  <c:v>507.6</c:v>
                </c:pt>
                <c:pt idx="630">
                  <c:v>501.6</c:v>
                </c:pt>
                <c:pt idx="631">
                  <c:v>499.2</c:v>
                </c:pt>
                <c:pt idx="632">
                  <c:v>498.8</c:v>
                </c:pt>
                <c:pt idx="633">
                  <c:v>498.8</c:v>
                </c:pt>
                <c:pt idx="634">
                  <c:v>496.8</c:v>
                </c:pt>
                <c:pt idx="635">
                  <c:v>492.6</c:v>
                </c:pt>
                <c:pt idx="636">
                  <c:v>505.2</c:v>
                </c:pt>
                <c:pt idx="637">
                  <c:v>514.6</c:v>
                </c:pt>
                <c:pt idx="638">
                  <c:v>513.4</c:v>
                </c:pt>
                <c:pt idx="639">
                  <c:v>515.4</c:v>
                </c:pt>
                <c:pt idx="640">
                  <c:v>520.4</c:v>
                </c:pt>
                <c:pt idx="641">
                  <c:v>532.4</c:v>
                </c:pt>
                <c:pt idx="642">
                  <c:v>537.79999999999995</c:v>
                </c:pt>
                <c:pt idx="643">
                  <c:v>529.4</c:v>
                </c:pt>
                <c:pt idx="644">
                  <c:v>525</c:v>
                </c:pt>
                <c:pt idx="645">
                  <c:v>537.4</c:v>
                </c:pt>
                <c:pt idx="646">
                  <c:v>537.4</c:v>
                </c:pt>
                <c:pt idx="647">
                  <c:v>533.79999999999995</c:v>
                </c:pt>
                <c:pt idx="648">
                  <c:v>523</c:v>
                </c:pt>
                <c:pt idx="649">
                  <c:v>513.4</c:v>
                </c:pt>
                <c:pt idx="650">
                  <c:v>517.4</c:v>
                </c:pt>
                <c:pt idx="651">
                  <c:v>498.6</c:v>
                </c:pt>
                <c:pt idx="652">
                  <c:v>527.20000000000005</c:v>
                </c:pt>
                <c:pt idx="653">
                  <c:v>524.79999999999995</c:v>
                </c:pt>
                <c:pt idx="654">
                  <c:v>513</c:v>
                </c:pt>
                <c:pt idx="655">
                  <c:v>514</c:v>
                </c:pt>
                <c:pt idx="656">
                  <c:v>500.2</c:v>
                </c:pt>
                <c:pt idx="657">
                  <c:v>503.8</c:v>
                </c:pt>
                <c:pt idx="658">
                  <c:v>499.8</c:v>
                </c:pt>
                <c:pt idx="659">
                  <c:v>500</c:v>
                </c:pt>
                <c:pt idx="660">
                  <c:v>492.6</c:v>
                </c:pt>
                <c:pt idx="661">
                  <c:v>492.2</c:v>
                </c:pt>
                <c:pt idx="662">
                  <c:v>496.4</c:v>
                </c:pt>
                <c:pt idx="663">
                  <c:v>494.4</c:v>
                </c:pt>
                <c:pt idx="664">
                  <c:v>493.2</c:v>
                </c:pt>
                <c:pt idx="665">
                  <c:v>497.8</c:v>
                </c:pt>
                <c:pt idx="666">
                  <c:v>496</c:v>
                </c:pt>
                <c:pt idx="667">
                  <c:v>474.8</c:v>
                </c:pt>
                <c:pt idx="668">
                  <c:v>481.4</c:v>
                </c:pt>
                <c:pt idx="669">
                  <c:v>474.4</c:v>
                </c:pt>
                <c:pt idx="670">
                  <c:v>478.8</c:v>
                </c:pt>
                <c:pt idx="671">
                  <c:v>489.4</c:v>
                </c:pt>
                <c:pt idx="672">
                  <c:v>490.6</c:v>
                </c:pt>
                <c:pt idx="673">
                  <c:v>502</c:v>
                </c:pt>
                <c:pt idx="674">
                  <c:v>506</c:v>
                </c:pt>
                <c:pt idx="675">
                  <c:v>500.6</c:v>
                </c:pt>
                <c:pt idx="676">
                  <c:v>499.8</c:v>
                </c:pt>
                <c:pt idx="677">
                  <c:v>500</c:v>
                </c:pt>
                <c:pt idx="678">
                  <c:v>495.2</c:v>
                </c:pt>
                <c:pt idx="679">
                  <c:v>497.4</c:v>
                </c:pt>
                <c:pt idx="680">
                  <c:v>496.4</c:v>
                </c:pt>
                <c:pt idx="681">
                  <c:v>495.6</c:v>
                </c:pt>
                <c:pt idx="682">
                  <c:v>497.2</c:v>
                </c:pt>
                <c:pt idx="683">
                  <c:v>517.79999999999995</c:v>
                </c:pt>
                <c:pt idx="684">
                  <c:v>520.4</c:v>
                </c:pt>
                <c:pt idx="685">
                  <c:v>529.4</c:v>
                </c:pt>
                <c:pt idx="686">
                  <c:v>515.79999999999995</c:v>
                </c:pt>
                <c:pt idx="687">
                  <c:v>509.8</c:v>
                </c:pt>
                <c:pt idx="688">
                  <c:v>504.8</c:v>
                </c:pt>
                <c:pt idx="689">
                  <c:v>506.8</c:v>
                </c:pt>
                <c:pt idx="690">
                  <c:v>503.2</c:v>
                </c:pt>
                <c:pt idx="691">
                  <c:v>491</c:v>
                </c:pt>
                <c:pt idx="692">
                  <c:v>491.2</c:v>
                </c:pt>
                <c:pt idx="693">
                  <c:v>495.2</c:v>
                </c:pt>
                <c:pt idx="694">
                  <c:v>501.4</c:v>
                </c:pt>
                <c:pt idx="695">
                  <c:v>490</c:v>
                </c:pt>
                <c:pt idx="696">
                  <c:v>469.6</c:v>
                </c:pt>
                <c:pt idx="697">
                  <c:v>472.4</c:v>
                </c:pt>
                <c:pt idx="698">
                  <c:v>470.6</c:v>
                </c:pt>
                <c:pt idx="699">
                  <c:v>473.4</c:v>
                </c:pt>
                <c:pt idx="700">
                  <c:v>474.2</c:v>
                </c:pt>
                <c:pt idx="701">
                  <c:v>476.4</c:v>
                </c:pt>
                <c:pt idx="702">
                  <c:v>452.2</c:v>
                </c:pt>
                <c:pt idx="703">
                  <c:v>449</c:v>
                </c:pt>
                <c:pt idx="704">
                  <c:v>454.8</c:v>
                </c:pt>
                <c:pt idx="705">
                  <c:v>462.4</c:v>
                </c:pt>
                <c:pt idx="706">
                  <c:v>468</c:v>
                </c:pt>
                <c:pt idx="707">
                  <c:v>467.4</c:v>
                </c:pt>
                <c:pt idx="708">
                  <c:v>470.6</c:v>
                </c:pt>
                <c:pt idx="709">
                  <c:v>485.6</c:v>
                </c:pt>
                <c:pt idx="710">
                  <c:v>486.4</c:v>
                </c:pt>
                <c:pt idx="711">
                  <c:v>482.4</c:v>
                </c:pt>
                <c:pt idx="712">
                  <c:v>479</c:v>
                </c:pt>
                <c:pt idx="713">
                  <c:v>478.8</c:v>
                </c:pt>
                <c:pt idx="714">
                  <c:v>480.2</c:v>
                </c:pt>
                <c:pt idx="715">
                  <c:v>479</c:v>
                </c:pt>
                <c:pt idx="716">
                  <c:v>479.6</c:v>
                </c:pt>
                <c:pt idx="717">
                  <c:v>479.8</c:v>
                </c:pt>
                <c:pt idx="718">
                  <c:v>468</c:v>
                </c:pt>
                <c:pt idx="719">
                  <c:v>473.6</c:v>
                </c:pt>
                <c:pt idx="720">
                  <c:v>467.6</c:v>
                </c:pt>
                <c:pt idx="721">
                  <c:v>458.6</c:v>
                </c:pt>
                <c:pt idx="722">
                  <c:v>461.8</c:v>
                </c:pt>
                <c:pt idx="723">
                  <c:v>457.8</c:v>
                </c:pt>
                <c:pt idx="724">
                  <c:v>450.4</c:v>
                </c:pt>
                <c:pt idx="725">
                  <c:v>454</c:v>
                </c:pt>
                <c:pt idx="726">
                  <c:v>460.6</c:v>
                </c:pt>
                <c:pt idx="727">
                  <c:v>466.4</c:v>
                </c:pt>
                <c:pt idx="728">
                  <c:v>464.6</c:v>
                </c:pt>
                <c:pt idx="729">
                  <c:v>461.2</c:v>
                </c:pt>
                <c:pt idx="730">
                  <c:v>467.4</c:v>
                </c:pt>
                <c:pt idx="731">
                  <c:v>475.2</c:v>
                </c:pt>
                <c:pt idx="732">
                  <c:v>473.8</c:v>
                </c:pt>
                <c:pt idx="733">
                  <c:v>465.8</c:v>
                </c:pt>
                <c:pt idx="734">
                  <c:v>461.2</c:v>
                </c:pt>
                <c:pt idx="735">
                  <c:v>461</c:v>
                </c:pt>
                <c:pt idx="736">
                  <c:v>459</c:v>
                </c:pt>
                <c:pt idx="737">
                  <c:v>457</c:v>
                </c:pt>
                <c:pt idx="738">
                  <c:v>460.2</c:v>
                </c:pt>
                <c:pt idx="739">
                  <c:v>467.4</c:v>
                </c:pt>
                <c:pt idx="740">
                  <c:v>467.4</c:v>
                </c:pt>
                <c:pt idx="741">
                  <c:v>463.8</c:v>
                </c:pt>
                <c:pt idx="742">
                  <c:v>464</c:v>
                </c:pt>
                <c:pt idx="743">
                  <c:v>461.6</c:v>
                </c:pt>
                <c:pt idx="744">
                  <c:v>459.6</c:v>
                </c:pt>
                <c:pt idx="745">
                  <c:v>468.4</c:v>
                </c:pt>
                <c:pt idx="746">
                  <c:v>472.8</c:v>
                </c:pt>
                <c:pt idx="747">
                  <c:v>474</c:v>
                </c:pt>
                <c:pt idx="748">
                  <c:v>473.4</c:v>
                </c:pt>
                <c:pt idx="749">
                  <c:v>478.2</c:v>
                </c:pt>
                <c:pt idx="750">
                  <c:v>479.4</c:v>
                </c:pt>
              </c:numCache>
            </c:numRef>
          </c:val>
          <c:smooth val="0"/>
          <c:extLst>
            <c:ext xmlns:c16="http://schemas.microsoft.com/office/drawing/2014/chart" uri="{C3380CC4-5D6E-409C-BE32-E72D297353CC}">
              <c16:uniqueId val="{00000001-1A7A-4E27-BF07-A7289FB286AF}"/>
            </c:ext>
          </c:extLst>
        </c:ser>
        <c:dLbls>
          <c:showLegendKey val="0"/>
          <c:showVal val="0"/>
          <c:showCatName val="0"/>
          <c:showSerName val="0"/>
          <c:showPercent val="0"/>
          <c:showBubbleSize val="0"/>
        </c:dLbls>
        <c:smooth val="0"/>
        <c:axId val="2050430560"/>
        <c:axId val="2050424320"/>
      </c:lineChart>
      <c:catAx>
        <c:axId val="2050430560"/>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0424320"/>
        <c:crosses val="autoZero"/>
        <c:auto val="1"/>
        <c:lblAlgn val="ctr"/>
        <c:lblOffset val="100"/>
        <c:noMultiLvlLbl val="0"/>
      </c:catAx>
      <c:valAx>
        <c:axId val="20504243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04305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2">
          <a:lumMod val="75000"/>
        </a:schemeClr>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SG" sz="1400" b="1" i="0" u="none" strike="noStrike" kern="1200" spc="0" baseline="0" dirty="0">
                <a:solidFill>
                  <a:srgbClr val="000000">
                    <a:lumMod val="65000"/>
                    <a:lumOff val="35000"/>
                  </a:srgbClr>
                </a:solidFill>
                <a:effectLst/>
                <a:latin typeface="+mn-lt"/>
                <a:ea typeface="+mn-ea"/>
                <a:cs typeface="+mn-cs"/>
              </a:defRPr>
            </a:pPr>
            <a:r>
              <a:rPr lang="en-SG" sz="1400" b="1" i="0" u="none" strike="noStrike" kern="1200" spc="0" baseline="0" dirty="0">
                <a:solidFill>
                  <a:srgbClr val="000000">
                    <a:lumMod val="65000"/>
                    <a:lumOff val="35000"/>
                  </a:srgbClr>
                </a:solidFill>
                <a:effectLst/>
                <a:latin typeface="+mn-lt"/>
                <a:ea typeface="+mn-ea"/>
                <a:cs typeface="+mn-cs"/>
              </a:rPr>
              <a:t>Comparing Discount Factor – 700 episodes</a:t>
            </a:r>
          </a:p>
        </c:rich>
      </c:tx>
      <c:overlay val="0"/>
      <c:spPr>
        <a:noFill/>
        <a:ln>
          <a:noFill/>
        </a:ln>
        <a:effectLst/>
      </c:spPr>
      <c:txPr>
        <a:bodyPr rot="0" spcFirstLastPara="1" vertOverflow="ellipsis" vert="horz" wrap="square" anchor="ctr" anchorCtr="1"/>
        <a:lstStyle/>
        <a:p>
          <a:pPr>
            <a:defRPr lang="en-SG" sz="1400" b="1" i="0" u="none" strike="noStrike" kern="1200" spc="0" baseline="0" dirty="0">
              <a:solidFill>
                <a:srgbClr val="000000">
                  <a:lumMod val="65000"/>
                  <a:lumOff val="35000"/>
                </a:srgbClr>
              </a:solidFill>
              <a:effectLst/>
              <a:latin typeface="+mn-lt"/>
              <a:ea typeface="+mn-ea"/>
              <a:cs typeface="+mn-cs"/>
            </a:defRPr>
          </a:pPr>
          <a:endParaRPr lang="en-US"/>
        </a:p>
      </c:txPr>
    </c:title>
    <c:autoTitleDeleted val="0"/>
    <c:plotArea>
      <c:layout/>
      <c:lineChart>
        <c:grouping val="standard"/>
        <c:varyColors val="0"/>
        <c:ser>
          <c:idx val="0"/>
          <c:order val="0"/>
          <c:tx>
            <c:strRef>
              <c:f>Discount!$O$50</c:f>
              <c:strCache>
                <c:ptCount val="1"/>
                <c:pt idx="0">
                  <c:v>Moving Average (50 runs) for Discount Factor = 0.99</c:v>
                </c:pt>
              </c:strCache>
            </c:strRef>
          </c:tx>
          <c:spPr>
            <a:ln w="28575" cap="rnd">
              <a:solidFill>
                <a:schemeClr val="accent2"/>
              </a:solidFill>
              <a:round/>
            </a:ln>
            <a:effectLst/>
          </c:spPr>
          <c:marker>
            <c:symbol val="none"/>
          </c:marker>
          <c:val>
            <c:numRef>
              <c:f>Discount!$O$51:$O$705</c:f>
              <c:numCache>
                <c:formatCode>General</c:formatCode>
                <c:ptCount val="655"/>
                <c:pt idx="0">
                  <c:v>218.4</c:v>
                </c:pt>
                <c:pt idx="1">
                  <c:v>218</c:v>
                </c:pt>
                <c:pt idx="2">
                  <c:v>215.2</c:v>
                </c:pt>
                <c:pt idx="3">
                  <c:v>214.4</c:v>
                </c:pt>
                <c:pt idx="4">
                  <c:v>214</c:v>
                </c:pt>
                <c:pt idx="5">
                  <c:v>212.2</c:v>
                </c:pt>
                <c:pt idx="6">
                  <c:v>210.4</c:v>
                </c:pt>
                <c:pt idx="7">
                  <c:v>211.2</c:v>
                </c:pt>
                <c:pt idx="8">
                  <c:v>213</c:v>
                </c:pt>
                <c:pt idx="9">
                  <c:v>215.2</c:v>
                </c:pt>
                <c:pt idx="10">
                  <c:v>211.8</c:v>
                </c:pt>
                <c:pt idx="11">
                  <c:v>210.6</c:v>
                </c:pt>
                <c:pt idx="12">
                  <c:v>211.2</c:v>
                </c:pt>
                <c:pt idx="13">
                  <c:v>209.4</c:v>
                </c:pt>
                <c:pt idx="14">
                  <c:v>207.6</c:v>
                </c:pt>
                <c:pt idx="15">
                  <c:v>208.6</c:v>
                </c:pt>
                <c:pt idx="16">
                  <c:v>209</c:v>
                </c:pt>
                <c:pt idx="17">
                  <c:v>208.4</c:v>
                </c:pt>
                <c:pt idx="18">
                  <c:v>211</c:v>
                </c:pt>
                <c:pt idx="19">
                  <c:v>210.8</c:v>
                </c:pt>
                <c:pt idx="20">
                  <c:v>206.8</c:v>
                </c:pt>
                <c:pt idx="21">
                  <c:v>207</c:v>
                </c:pt>
                <c:pt idx="22">
                  <c:v>206.4</c:v>
                </c:pt>
                <c:pt idx="23">
                  <c:v>209.4</c:v>
                </c:pt>
                <c:pt idx="24">
                  <c:v>209.8</c:v>
                </c:pt>
                <c:pt idx="25">
                  <c:v>212.6</c:v>
                </c:pt>
                <c:pt idx="26">
                  <c:v>210.6</c:v>
                </c:pt>
                <c:pt idx="27">
                  <c:v>211.4</c:v>
                </c:pt>
                <c:pt idx="28">
                  <c:v>213.2</c:v>
                </c:pt>
                <c:pt idx="29">
                  <c:v>216.2</c:v>
                </c:pt>
                <c:pt idx="30">
                  <c:v>212.6</c:v>
                </c:pt>
                <c:pt idx="31">
                  <c:v>213.4</c:v>
                </c:pt>
                <c:pt idx="32">
                  <c:v>212.6</c:v>
                </c:pt>
                <c:pt idx="33">
                  <c:v>209.2</c:v>
                </c:pt>
                <c:pt idx="34">
                  <c:v>207.6</c:v>
                </c:pt>
                <c:pt idx="35">
                  <c:v>207.6</c:v>
                </c:pt>
                <c:pt idx="36">
                  <c:v>206.2</c:v>
                </c:pt>
                <c:pt idx="37">
                  <c:v>205.6</c:v>
                </c:pt>
                <c:pt idx="38">
                  <c:v>204.6</c:v>
                </c:pt>
                <c:pt idx="39">
                  <c:v>203.4</c:v>
                </c:pt>
                <c:pt idx="40">
                  <c:v>202.6</c:v>
                </c:pt>
                <c:pt idx="41">
                  <c:v>203.4</c:v>
                </c:pt>
                <c:pt idx="42">
                  <c:v>203.8</c:v>
                </c:pt>
                <c:pt idx="43">
                  <c:v>200.6</c:v>
                </c:pt>
                <c:pt idx="44">
                  <c:v>200.2</c:v>
                </c:pt>
                <c:pt idx="45">
                  <c:v>200.6</c:v>
                </c:pt>
                <c:pt idx="46">
                  <c:v>199.6</c:v>
                </c:pt>
                <c:pt idx="47">
                  <c:v>202.8</c:v>
                </c:pt>
                <c:pt idx="48">
                  <c:v>205.2</c:v>
                </c:pt>
                <c:pt idx="49">
                  <c:v>207.2</c:v>
                </c:pt>
                <c:pt idx="50">
                  <c:v>206.4</c:v>
                </c:pt>
                <c:pt idx="51">
                  <c:v>208</c:v>
                </c:pt>
                <c:pt idx="52">
                  <c:v>210.2</c:v>
                </c:pt>
                <c:pt idx="53">
                  <c:v>212.4</c:v>
                </c:pt>
                <c:pt idx="54">
                  <c:v>213.2</c:v>
                </c:pt>
                <c:pt idx="55">
                  <c:v>215.8</c:v>
                </c:pt>
                <c:pt idx="56">
                  <c:v>218.4</c:v>
                </c:pt>
                <c:pt idx="57">
                  <c:v>218</c:v>
                </c:pt>
                <c:pt idx="58">
                  <c:v>218.2</c:v>
                </c:pt>
                <c:pt idx="59">
                  <c:v>215.8</c:v>
                </c:pt>
                <c:pt idx="60">
                  <c:v>218.4</c:v>
                </c:pt>
                <c:pt idx="61">
                  <c:v>220.6</c:v>
                </c:pt>
                <c:pt idx="62">
                  <c:v>228.4</c:v>
                </c:pt>
                <c:pt idx="63">
                  <c:v>227.8</c:v>
                </c:pt>
                <c:pt idx="64">
                  <c:v>227.8</c:v>
                </c:pt>
                <c:pt idx="65">
                  <c:v>227</c:v>
                </c:pt>
                <c:pt idx="66">
                  <c:v>226.8</c:v>
                </c:pt>
                <c:pt idx="67">
                  <c:v>228.2</c:v>
                </c:pt>
                <c:pt idx="68">
                  <c:v>228</c:v>
                </c:pt>
                <c:pt idx="69">
                  <c:v>229.8</c:v>
                </c:pt>
                <c:pt idx="70">
                  <c:v>232</c:v>
                </c:pt>
                <c:pt idx="71">
                  <c:v>230</c:v>
                </c:pt>
                <c:pt idx="72">
                  <c:v>228</c:v>
                </c:pt>
                <c:pt idx="73">
                  <c:v>227.8</c:v>
                </c:pt>
                <c:pt idx="74">
                  <c:v>229.4</c:v>
                </c:pt>
                <c:pt idx="75">
                  <c:v>227.4</c:v>
                </c:pt>
                <c:pt idx="76">
                  <c:v>229.6</c:v>
                </c:pt>
                <c:pt idx="77">
                  <c:v>229.6</c:v>
                </c:pt>
                <c:pt idx="78">
                  <c:v>225</c:v>
                </c:pt>
                <c:pt idx="79">
                  <c:v>223.2</c:v>
                </c:pt>
                <c:pt idx="80">
                  <c:v>225.8</c:v>
                </c:pt>
                <c:pt idx="81">
                  <c:v>227.8</c:v>
                </c:pt>
                <c:pt idx="82">
                  <c:v>228.8</c:v>
                </c:pt>
                <c:pt idx="83">
                  <c:v>228.6</c:v>
                </c:pt>
                <c:pt idx="84">
                  <c:v>230.6</c:v>
                </c:pt>
                <c:pt idx="85">
                  <c:v>231.8</c:v>
                </c:pt>
                <c:pt idx="86">
                  <c:v>247</c:v>
                </c:pt>
                <c:pt idx="87">
                  <c:v>246.6</c:v>
                </c:pt>
                <c:pt idx="88">
                  <c:v>245.6</c:v>
                </c:pt>
                <c:pt idx="89">
                  <c:v>246.6</c:v>
                </c:pt>
                <c:pt idx="90">
                  <c:v>249.2</c:v>
                </c:pt>
                <c:pt idx="91">
                  <c:v>249.6</c:v>
                </c:pt>
                <c:pt idx="92">
                  <c:v>247.4</c:v>
                </c:pt>
                <c:pt idx="93">
                  <c:v>247.4</c:v>
                </c:pt>
                <c:pt idx="94">
                  <c:v>249</c:v>
                </c:pt>
                <c:pt idx="95">
                  <c:v>249.4</c:v>
                </c:pt>
                <c:pt idx="96">
                  <c:v>251.6</c:v>
                </c:pt>
                <c:pt idx="97">
                  <c:v>251.6</c:v>
                </c:pt>
                <c:pt idx="98">
                  <c:v>248.4</c:v>
                </c:pt>
                <c:pt idx="99">
                  <c:v>248</c:v>
                </c:pt>
                <c:pt idx="100">
                  <c:v>247.6</c:v>
                </c:pt>
                <c:pt idx="101">
                  <c:v>251.8</c:v>
                </c:pt>
                <c:pt idx="102">
                  <c:v>251.6</c:v>
                </c:pt>
                <c:pt idx="103">
                  <c:v>250</c:v>
                </c:pt>
                <c:pt idx="104">
                  <c:v>248</c:v>
                </c:pt>
                <c:pt idx="105">
                  <c:v>247.2</c:v>
                </c:pt>
                <c:pt idx="106">
                  <c:v>245.8</c:v>
                </c:pt>
                <c:pt idx="107">
                  <c:v>245.6</c:v>
                </c:pt>
                <c:pt idx="108">
                  <c:v>245.8</c:v>
                </c:pt>
                <c:pt idx="109">
                  <c:v>247.6</c:v>
                </c:pt>
                <c:pt idx="110">
                  <c:v>245.2</c:v>
                </c:pt>
                <c:pt idx="111">
                  <c:v>243</c:v>
                </c:pt>
                <c:pt idx="112">
                  <c:v>235.6</c:v>
                </c:pt>
                <c:pt idx="113">
                  <c:v>241.2</c:v>
                </c:pt>
                <c:pt idx="114">
                  <c:v>242.2</c:v>
                </c:pt>
                <c:pt idx="115">
                  <c:v>240.6</c:v>
                </c:pt>
                <c:pt idx="116">
                  <c:v>241.6</c:v>
                </c:pt>
                <c:pt idx="117">
                  <c:v>240</c:v>
                </c:pt>
                <c:pt idx="118">
                  <c:v>240.4</c:v>
                </c:pt>
                <c:pt idx="119">
                  <c:v>239.4</c:v>
                </c:pt>
                <c:pt idx="120">
                  <c:v>238.6</c:v>
                </c:pt>
                <c:pt idx="121">
                  <c:v>243</c:v>
                </c:pt>
                <c:pt idx="122">
                  <c:v>262</c:v>
                </c:pt>
                <c:pt idx="123">
                  <c:v>262.8</c:v>
                </c:pt>
                <c:pt idx="124">
                  <c:v>265.8</c:v>
                </c:pt>
                <c:pt idx="125">
                  <c:v>265</c:v>
                </c:pt>
                <c:pt idx="126">
                  <c:v>264.39999999999998</c:v>
                </c:pt>
                <c:pt idx="127">
                  <c:v>263.60000000000002</c:v>
                </c:pt>
                <c:pt idx="128">
                  <c:v>264.60000000000002</c:v>
                </c:pt>
                <c:pt idx="129">
                  <c:v>263.8</c:v>
                </c:pt>
                <c:pt idx="130">
                  <c:v>263.2</c:v>
                </c:pt>
                <c:pt idx="131">
                  <c:v>262.39999999999998</c:v>
                </c:pt>
                <c:pt idx="132">
                  <c:v>260.2</c:v>
                </c:pt>
                <c:pt idx="133">
                  <c:v>262.2</c:v>
                </c:pt>
                <c:pt idx="134">
                  <c:v>273</c:v>
                </c:pt>
                <c:pt idx="135">
                  <c:v>273.2</c:v>
                </c:pt>
                <c:pt idx="136">
                  <c:v>258</c:v>
                </c:pt>
                <c:pt idx="137">
                  <c:v>259.8</c:v>
                </c:pt>
                <c:pt idx="138">
                  <c:v>259.60000000000002</c:v>
                </c:pt>
                <c:pt idx="139">
                  <c:v>259.2</c:v>
                </c:pt>
                <c:pt idx="140">
                  <c:v>265.2</c:v>
                </c:pt>
                <c:pt idx="141">
                  <c:v>265.2</c:v>
                </c:pt>
                <c:pt idx="142">
                  <c:v>268.60000000000002</c:v>
                </c:pt>
                <c:pt idx="143">
                  <c:v>270.39999999999998</c:v>
                </c:pt>
                <c:pt idx="144">
                  <c:v>275</c:v>
                </c:pt>
                <c:pt idx="145">
                  <c:v>276</c:v>
                </c:pt>
                <c:pt idx="146">
                  <c:v>272.2</c:v>
                </c:pt>
                <c:pt idx="147">
                  <c:v>293.60000000000002</c:v>
                </c:pt>
                <c:pt idx="148">
                  <c:v>293.39999999999998</c:v>
                </c:pt>
                <c:pt idx="149">
                  <c:v>294.2</c:v>
                </c:pt>
                <c:pt idx="150">
                  <c:v>295.8</c:v>
                </c:pt>
                <c:pt idx="151">
                  <c:v>295.2</c:v>
                </c:pt>
                <c:pt idx="152">
                  <c:v>295.2</c:v>
                </c:pt>
                <c:pt idx="153">
                  <c:v>295.2</c:v>
                </c:pt>
                <c:pt idx="154">
                  <c:v>296.39999999999998</c:v>
                </c:pt>
                <c:pt idx="155">
                  <c:v>298.60000000000002</c:v>
                </c:pt>
                <c:pt idx="156">
                  <c:v>298.2</c:v>
                </c:pt>
                <c:pt idx="157">
                  <c:v>297.60000000000002</c:v>
                </c:pt>
                <c:pt idx="158">
                  <c:v>297.8</c:v>
                </c:pt>
                <c:pt idx="159">
                  <c:v>297.39999999999998</c:v>
                </c:pt>
                <c:pt idx="160">
                  <c:v>298.2</c:v>
                </c:pt>
                <c:pt idx="161">
                  <c:v>298.60000000000002</c:v>
                </c:pt>
                <c:pt idx="162">
                  <c:v>299.60000000000002</c:v>
                </c:pt>
                <c:pt idx="163">
                  <c:v>296.60000000000002</c:v>
                </c:pt>
                <c:pt idx="164">
                  <c:v>295.8</c:v>
                </c:pt>
                <c:pt idx="165">
                  <c:v>303</c:v>
                </c:pt>
                <c:pt idx="166">
                  <c:v>299.8</c:v>
                </c:pt>
                <c:pt idx="167">
                  <c:v>300.2</c:v>
                </c:pt>
                <c:pt idx="168">
                  <c:v>299.39999999999998</c:v>
                </c:pt>
                <c:pt idx="169">
                  <c:v>298.8</c:v>
                </c:pt>
                <c:pt idx="170">
                  <c:v>299.60000000000002</c:v>
                </c:pt>
                <c:pt idx="171">
                  <c:v>295.39999999999998</c:v>
                </c:pt>
                <c:pt idx="172">
                  <c:v>276.8</c:v>
                </c:pt>
                <c:pt idx="173">
                  <c:v>276.60000000000002</c:v>
                </c:pt>
                <c:pt idx="174">
                  <c:v>271.39999999999998</c:v>
                </c:pt>
                <c:pt idx="175">
                  <c:v>279.39999999999998</c:v>
                </c:pt>
                <c:pt idx="176">
                  <c:v>282.60000000000002</c:v>
                </c:pt>
                <c:pt idx="177">
                  <c:v>296.60000000000002</c:v>
                </c:pt>
                <c:pt idx="178">
                  <c:v>300.2</c:v>
                </c:pt>
                <c:pt idx="179">
                  <c:v>300.8</c:v>
                </c:pt>
                <c:pt idx="180">
                  <c:v>298.8</c:v>
                </c:pt>
                <c:pt idx="181">
                  <c:v>307.2</c:v>
                </c:pt>
                <c:pt idx="182">
                  <c:v>306.39999999999998</c:v>
                </c:pt>
                <c:pt idx="183">
                  <c:v>305.60000000000002</c:v>
                </c:pt>
                <c:pt idx="184">
                  <c:v>297.2</c:v>
                </c:pt>
                <c:pt idx="185">
                  <c:v>295.2</c:v>
                </c:pt>
                <c:pt idx="186">
                  <c:v>293.39999999999998</c:v>
                </c:pt>
                <c:pt idx="187">
                  <c:v>292.2</c:v>
                </c:pt>
                <c:pt idx="188">
                  <c:v>293</c:v>
                </c:pt>
                <c:pt idx="189">
                  <c:v>293.2</c:v>
                </c:pt>
                <c:pt idx="190">
                  <c:v>285.8</c:v>
                </c:pt>
                <c:pt idx="191">
                  <c:v>287</c:v>
                </c:pt>
                <c:pt idx="192">
                  <c:v>286</c:v>
                </c:pt>
                <c:pt idx="193">
                  <c:v>286.60000000000002</c:v>
                </c:pt>
                <c:pt idx="194">
                  <c:v>281.8</c:v>
                </c:pt>
                <c:pt idx="195">
                  <c:v>284.39999999999998</c:v>
                </c:pt>
                <c:pt idx="196">
                  <c:v>285.8</c:v>
                </c:pt>
                <c:pt idx="197">
                  <c:v>262.39999999999998</c:v>
                </c:pt>
                <c:pt idx="198">
                  <c:v>277</c:v>
                </c:pt>
                <c:pt idx="199">
                  <c:v>275.8</c:v>
                </c:pt>
                <c:pt idx="200">
                  <c:v>297.2</c:v>
                </c:pt>
                <c:pt idx="201">
                  <c:v>294.60000000000002</c:v>
                </c:pt>
                <c:pt idx="202">
                  <c:v>296</c:v>
                </c:pt>
                <c:pt idx="203">
                  <c:v>293.8</c:v>
                </c:pt>
                <c:pt idx="204">
                  <c:v>298</c:v>
                </c:pt>
                <c:pt idx="205">
                  <c:v>298.60000000000002</c:v>
                </c:pt>
                <c:pt idx="206">
                  <c:v>313.2</c:v>
                </c:pt>
                <c:pt idx="207">
                  <c:v>317.60000000000002</c:v>
                </c:pt>
                <c:pt idx="208">
                  <c:v>316.60000000000002</c:v>
                </c:pt>
                <c:pt idx="209">
                  <c:v>316</c:v>
                </c:pt>
                <c:pt idx="210">
                  <c:v>318.39999999999998</c:v>
                </c:pt>
                <c:pt idx="211">
                  <c:v>319.39999999999998</c:v>
                </c:pt>
                <c:pt idx="212">
                  <c:v>318.60000000000002</c:v>
                </c:pt>
                <c:pt idx="213">
                  <c:v>316.8</c:v>
                </c:pt>
                <c:pt idx="214">
                  <c:v>317.8</c:v>
                </c:pt>
                <c:pt idx="215">
                  <c:v>312.39999999999998</c:v>
                </c:pt>
                <c:pt idx="216">
                  <c:v>313.8</c:v>
                </c:pt>
                <c:pt idx="217">
                  <c:v>315.8</c:v>
                </c:pt>
                <c:pt idx="218">
                  <c:v>318</c:v>
                </c:pt>
                <c:pt idx="219">
                  <c:v>318.60000000000002</c:v>
                </c:pt>
                <c:pt idx="220">
                  <c:v>320.60000000000002</c:v>
                </c:pt>
                <c:pt idx="221">
                  <c:v>322</c:v>
                </c:pt>
                <c:pt idx="222">
                  <c:v>324</c:v>
                </c:pt>
                <c:pt idx="223">
                  <c:v>325</c:v>
                </c:pt>
                <c:pt idx="224">
                  <c:v>326.8</c:v>
                </c:pt>
                <c:pt idx="225">
                  <c:v>321.2</c:v>
                </c:pt>
                <c:pt idx="226">
                  <c:v>319</c:v>
                </c:pt>
                <c:pt idx="227">
                  <c:v>304.60000000000002</c:v>
                </c:pt>
                <c:pt idx="228">
                  <c:v>303.60000000000002</c:v>
                </c:pt>
                <c:pt idx="229">
                  <c:v>301.60000000000002</c:v>
                </c:pt>
                <c:pt idx="230">
                  <c:v>302.60000000000002</c:v>
                </c:pt>
                <c:pt idx="231">
                  <c:v>293.8</c:v>
                </c:pt>
                <c:pt idx="232">
                  <c:v>295.8</c:v>
                </c:pt>
                <c:pt idx="233">
                  <c:v>297.39999999999998</c:v>
                </c:pt>
                <c:pt idx="234">
                  <c:v>294</c:v>
                </c:pt>
                <c:pt idx="235">
                  <c:v>297.2</c:v>
                </c:pt>
                <c:pt idx="236">
                  <c:v>299.39999999999998</c:v>
                </c:pt>
                <c:pt idx="237">
                  <c:v>299.8</c:v>
                </c:pt>
                <c:pt idx="238">
                  <c:v>298.8</c:v>
                </c:pt>
                <c:pt idx="239">
                  <c:v>299.2</c:v>
                </c:pt>
                <c:pt idx="240">
                  <c:v>306.60000000000002</c:v>
                </c:pt>
                <c:pt idx="241">
                  <c:v>304.2</c:v>
                </c:pt>
                <c:pt idx="242">
                  <c:v>302.39999999999998</c:v>
                </c:pt>
                <c:pt idx="243">
                  <c:v>303.60000000000002</c:v>
                </c:pt>
                <c:pt idx="244">
                  <c:v>301.2</c:v>
                </c:pt>
                <c:pt idx="245">
                  <c:v>300.8</c:v>
                </c:pt>
                <c:pt idx="246">
                  <c:v>309.60000000000002</c:v>
                </c:pt>
                <c:pt idx="247">
                  <c:v>313</c:v>
                </c:pt>
                <c:pt idx="248">
                  <c:v>299.2</c:v>
                </c:pt>
                <c:pt idx="249">
                  <c:v>296.8</c:v>
                </c:pt>
                <c:pt idx="250">
                  <c:v>275</c:v>
                </c:pt>
                <c:pt idx="251">
                  <c:v>274.8</c:v>
                </c:pt>
                <c:pt idx="252">
                  <c:v>275.2</c:v>
                </c:pt>
                <c:pt idx="253">
                  <c:v>277.60000000000002</c:v>
                </c:pt>
                <c:pt idx="254">
                  <c:v>274.2</c:v>
                </c:pt>
                <c:pt idx="255">
                  <c:v>269.39999999999998</c:v>
                </c:pt>
                <c:pt idx="256">
                  <c:v>254.4</c:v>
                </c:pt>
                <c:pt idx="257">
                  <c:v>249.8</c:v>
                </c:pt>
                <c:pt idx="258">
                  <c:v>249.2</c:v>
                </c:pt>
                <c:pt idx="259">
                  <c:v>252</c:v>
                </c:pt>
                <c:pt idx="260">
                  <c:v>253.4</c:v>
                </c:pt>
                <c:pt idx="261">
                  <c:v>255.4</c:v>
                </c:pt>
                <c:pt idx="262">
                  <c:v>257.39999999999998</c:v>
                </c:pt>
                <c:pt idx="263">
                  <c:v>259.39999999999998</c:v>
                </c:pt>
                <c:pt idx="264">
                  <c:v>260.39999999999998</c:v>
                </c:pt>
                <c:pt idx="265">
                  <c:v>273</c:v>
                </c:pt>
                <c:pt idx="266">
                  <c:v>274.39999999999998</c:v>
                </c:pt>
                <c:pt idx="267">
                  <c:v>275.2</c:v>
                </c:pt>
                <c:pt idx="268">
                  <c:v>279.39999999999998</c:v>
                </c:pt>
                <c:pt idx="269">
                  <c:v>286.39999999999998</c:v>
                </c:pt>
                <c:pt idx="270">
                  <c:v>285.39999999999998</c:v>
                </c:pt>
                <c:pt idx="271">
                  <c:v>287.39999999999998</c:v>
                </c:pt>
                <c:pt idx="272">
                  <c:v>287.60000000000002</c:v>
                </c:pt>
                <c:pt idx="273">
                  <c:v>287.2</c:v>
                </c:pt>
                <c:pt idx="274">
                  <c:v>285.2</c:v>
                </c:pt>
                <c:pt idx="275">
                  <c:v>282.8</c:v>
                </c:pt>
                <c:pt idx="276">
                  <c:v>281.2</c:v>
                </c:pt>
                <c:pt idx="277">
                  <c:v>280.2</c:v>
                </c:pt>
                <c:pt idx="278">
                  <c:v>279.60000000000002</c:v>
                </c:pt>
                <c:pt idx="279">
                  <c:v>281.39999999999998</c:v>
                </c:pt>
                <c:pt idx="280">
                  <c:v>280.60000000000002</c:v>
                </c:pt>
                <c:pt idx="281">
                  <c:v>287.39999999999998</c:v>
                </c:pt>
                <c:pt idx="282">
                  <c:v>286.8</c:v>
                </c:pt>
                <c:pt idx="283">
                  <c:v>286.2</c:v>
                </c:pt>
                <c:pt idx="284">
                  <c:v>285.8</c:v>
                </c:pt>
                <c:pt idx="285">
                  <c:v>284.60000000000002</c:v>
                </c:pt>
                <c:pt idx="286">
                  <c:v>283</c:v>
                </c:pt>
                <c:pt idx="287">
                  <c:v>284.60000000000002</c:v>
                </c:pt>
                <c:pt idx="288">
                  <c:v>285.8</c:v>
                </c:pt>
                <c:pt idx="289">
                  <c:v>286</c:v>
                </c:pt>
                <c:pt idx="290">
                  <c:v>280.39999999999998</c:v>
                </c:pt>
                <c:pt idx="291">
                  <c:v>283.60000000000002</c:v>
                </c:pt>
                <c:pt idx="292">
                  <c:v>285.2</c:v>
                </c:pt>
                <c:pt idx="293">
                  <c:v>282.8</c:v>
                </c:pt>
                <c:pt idx="294">
                  <c:v>287.2</c:v>
                </c:pt>
                <c:pt idx="295">
                  <c:v>284.8</c:v>
                </c:pt>
                <c:pt idx="296">
                  <c:v>274.2</c:v>
                </c:pt>
                <c:pt idx="297">
                  <c:v>276.8</c:v>
                </c:pt>
                <c:pt idx="298">
                  <c:v>280.8</c:v>
                </c:pt>
                <c:pt idx="299">
                  <c:v>283</c:v>
                </c:pt>
                <c:pt idx="300">
                  <c:v>285.8</c:v>
                </c:pt>
                <c:pt idx="301">
                  <c:v>290.2</c:v>
                </c:pt>
                <c:pt idx="302">
                  <c:v>290.8</c:v>
                </c:pt>
                <c:pt idx="303">
                  <c:v>305.60000000000002</c:v>
                </c:pt>
                <c:pt idx="304">
                  <c:v>323.8</c:v>
                </c:pt>
                <c:pt idx="305">
                  <c:v>326.39999999999998</c:v>
                </c:pt>
                <c:pt idx="306">
                  <c:v>326.60000000000002</c:v>
                </c:pt>
                <c:pt idx="307">
                  <c:v>329</c:v>
                </c:pt>
                <c:pt idx="308">
                  <c:v>326.60000000000002</c:v>
                </c:pt>
                <c:pt idx="309">
                  <c:v>324.2</c:v>
                </c:pt>
                <c:pt idx="310">
                  <c:v>320.2</c:v>
                </c:pt>
                <c:pt idx="311">
                  <c:v>317</c:v>
                </c:pt>
                <c:pt idx="312">
                  <c:v>315.2</c:v>
                </c:pt>
                <c:pt idx="313">
                  <c:v>317.60000000000002</c:v>
                </c:pt>
                <c:pt idx="314">
                  <c:v>315.8</c:v>
                </c:pt>
                <c:pt idx="315">
                  <c:v>301.60000000000002</c:v>
                </c:pt>
                <c:pt idx="316">
                  <c:v>301.2</c:v>
                </c:pt>
                <c:pt idx="317">
                  <c:v>301.8</c:v>
                </c:pt>
                <c:pt idx="318">
                  <c:v>294.60000000000002</c:v>
                </c:pt>
                <c:pt idx="319">
                  <c:v>288.60000000000002</c:v>
                </c:pt>
                <c:pt idx="320">
                  <c:v>290</c:v>
                </c:pt>
                <c:pt idx="321">
                  <c:v>290.8</c:v>
                </c:pt>
                <c:pt idx="322">
                  <c:v>291</c:v>
                </c:pt>
                <c:pt idx="323">
                  <c:v>291</c:v>
                </c:pt>
                <c:pt idx="324">
                  <c:v>294.60000000000002</c:v>
                </c:pt>
                <c:pt idx="325">
                  <c:v>295.8</c:v>
                </c:pt>
                <c:pt idx="326">
                  <c:v>297.39999999999998</c:v>
                </c:pt>
                <c:pt idx="327">
                  <c:v>299.39999999999998</c:v>
                </c:pt>
                <c:pt idx="328">
                  <c:v>298.8</c:v>
                </c:pt>
                <c:pt idx="329">
                  <c:v>298.39999999999998</c:v>
                </c:pt>
                <c:pt idx="330">
                  <c:v>301.2</c:v>
                </c:pt>
                <c:pt idx="331">
                  <c:v>295.8</c:v>
                </c:pt>
                <c:pt idx="332">
                  <c:v>297.8</c:v>
                </c:pt>
                <c:pt idx="333">
                  <c:v>301.8</c:v>
                </c:pt>
                <c:pt idx="334">
                  <c:v>302.8</c:v>
                </c:pt>
                <c:pt idx="335">
                  <c:v>313</c:v>
                </c:pt>
                <c:pt idx="336">
                  <c:v>314.8</c:v>
                </c:pt>
                <c:pt idx="337">
                  <c:v>315</c:v>
                </c:pt>
                <c:pt idx="338">
                  <c:v>313.8</c:v>
                </c:pt>
                <c:pt idx="339">
                  <c:v>311.2</c:v>
                </c:pt>
                <c:pt idx="340">
                  <c:v>320</c:v>
                </c:pt>
                <c:pt idx="341">
                  <c:v>318.8</c:v>
                </c:pt>
                <c:pt idx="342">
                  <c:v>325.60000000000002</c:v>
                </c:pt>
                <c:pt idx="343">
                  <c:v>330.2</c:v>
                </c:pt>
                <c:pt idx="344">
                  <c:v>342.2</c:v>
                </c:pt>
                <c:pt idx="345">
                  <c:v>345.2</c:v>
                </c:pt>
                <c:pt idx="346">
                  <c:v>348.2</c:v>
                </c:pt>
                <c:pt idx="347">
                  <c:v>351.2</c:v>
                </c:pt>
                <c:pt idx="348">
                  <c:v>349.4</c:v>
                </c:pt>
                <c:pt idx="349">
                  <c:v>351.6</c:v>
                </c:pt>
                <c:pt idx="350">
                  <c:v>350.4</c:v>
                </c:pt>
                <c:pt idx="351">
                  <c:v>350.2</c:v>
                </c:pt>
                <c:pt idx="352">
                  <c:v>359.4</c:v>
                </c:pt>
                <c:pt idx="353">
                  <c:v>343.4</c:v>
                </c:pt>
                <c:pt idx="354">
                  <c:v>324.8</c:v>
                </c:pt>
                <c:pt idx="355">
                  <c:v>325.39999999999998</c:v>
                </c:pt>
                <c:pt idx="356">
                  <c:v>327.39999999999998</c:v>
                </c:pt>
                <c:pt idx="357">
                  <c:v>331.6</c:v>
                </c:pt>
                <c:pt idx="358">
                  <c:v>334.4</c:v>
                </c:pt>
                <c:pt idx="359">
                  <c:v>338.2</c:v>
                </c:pt>
                <c:pt idx="360">
                  <c:v>338.4</c:v>
                </c:pt>
                <c:pt idx="361">
                  <c:v>341</c:v>
                </c:pt>
                <c:pt idx="362">
                  <c:v>341.6</c:v>
                </c:pt>
                <c:pt idx="363">
                  <c:v>362.6</c:v>
                </c:pt>
                <c:pt idx="364">
                  <c:v>363.8</c:v>
                </c:pt>
                <c:pt idx="365">
                  <c:v>364.8</c:v>
                </c:pt>
                <c:pt idx="366">
                  <c:v>364.8</c:v>
                </c:pt>
                <c:pt idx="367">
                  <c:v>366.4</c:v>
                </c:pt>
                <c:pt idx="368">
                  <c:v>370.2</c:v>
                </c:pt>
                <c:pt idx="369">
                  <c:v>369</c:v>
                </c:pt>
                <c:pt idx="370">
                  <c:v>366.6</c:v>
                </c:pt>
                <c:pt idx="371">
                  <c:v>365.6</c:v>
                </c:pt>
                <c:pt idx="372">
                  <c:v>365.8</c:v>
                </c:pt>
                <c:pt idx="373">
                  <c:v>366.2</c:v>
                </c:pt>
                <c:pt idx="374">
                  <c:v>363.4</c:v>
                </c:pt>
                <c:pt idx="375">
                  <c:v>365</c:v>
                </c:pt>
                <c:pt idx="376">
                  <c:v>364.8</c:v>
                </c:pt>
                <c:pt idx="377">
                  <c:v>366.2</c:v>
                </c:pt>
                <c:pt idx="378">
                  <c:v>365.2</c:v>
                </c:pt>
                <c:pt idx="379">
                  <c:v>367.6</c:v>
                </c:pt>
                <c:pt idx="380">
                  <c:v>368.2</c:v>
                </c:pt>
                <c:pt idx="381">
                  <c:v>376.6</c:v>
                </c:pt>
                <c:pt idx="382">
                  <c:v>376.8</c:v>
                </c:pt>
                <c:pt idx="383">
                  <c:v>383.8</c:v>
                </c:pt>
                <c:pt idx="384">
                  <c:v>385.2</c:v>
                </c:pt>
                <c:pt idx="385">
                  <c:v>376</c:v>
                </c:pt>
                <c:pt idx="386">
                  <c:v>374.4</c:v>
                </c:pt>
                <c:pt idx="387">
                  <c:v>380.2</c:v>
                </c:pt>
                <c:pt idx="388">
                  <c:v>382.2</c:v>
                </c:pt>
                <c:pt idx="389">
                  <c:v>392.6</c:v>
                </c:pt>
                <c:pt idx="390">
                  <c:v>384</c:v>
                </c:pt>
                <c:pt idx="391">
                  <c:v>388</c:v>
                </c:pt>
                <c:pt idx="392">
                  <c:v>385.2</c:v>
                </c:pt>
                <c:pt idx="393">
                  <c:v>380.6</c:v>
                </c:pt>
                <c:pt idx="394">
                  <c:v>366.8</c:v>
                </c:pt>
                <c:pt idx="395">
                  <c:v>384.2</c:v>
                </c:pt>
                <c:pt idx="396">
                  <c:v>399.2</c:v>
                </c:pt>
                <c:pt idx="397">
                  <c:v>395.8</c:v>
                </c:pt>
                <c:pt idx="398">
                  <c:v>398.4</c:v>
                </c:pt>
                <c:pt idx="399">
                  <c:v>397.4</c:v>
                </c:pt>
                <c:pt idx="400">
                  <c:v>422</c:v>
                </c:pt>
                <c:pt idx="401">
                  <c:v>416.6</c:v>
                </c:pt>
                <c:pt idx="402">
                  <c:v>406.6</c:v>
                </c:pt>
                <c:pt idx="403">
                  <c:v>410</c:v>
                </c:pt>
                <c:pt idx="404">
                  <c:v>416.8</c:v>
                </c:pt>
                <c:pt idx="405">
                  <c:v>418.6</c:v>
                </c:pt>
                <c:pt idx="406">
                  <c:v>416.2</c:v>
                </c:pt>
                <c:pt idx="407">
                  <c:v>411.8</c:v>
                </c:pt>
                <c:pt idx="408">
                  <c:v>413.2</c:v>
                </c:pt>
                <c:pt idx="409">
                  <c:v>410.4</c:v>
                </c:pt>
                <c:pt idx="410">
                  <c:v>415.2</c:v>
                </c:pt>
                <c:pt idx="411">
                  <c:v>430</c:v>
                </c:pt>
                <c:pt idx="412">
                  <c:v>430.2</c:v>
                </c:pt>
                <c:pt idx="413">
                  <c:v>409.4</c:v>
                </c:pt>
                <c:pt idx="414">
                  <c:v>407.6</c:v>
                </c:pt>
                <c:pt idx="415">
                  <c:v>414.2</c:v>
                </c:pt>
                <c:pt idx="416">
                  <c:v>421.6</c:v>
                </c:pt>
                <c:pt idx="417">
                  <c:v>428</c:v>
                </c:pt>
                <c:pt idx="418">
                  <c:v>426.8</c:v>
                </c:pt>
                <c:pt idx="419">
                  <c:v>426.6</c:v>
                </c:pt>
                <c:pt idx="420">
                  <c:v>440.8</c:v>
                </c:pt>
                <c:pt idx="421">
                  <c:v>446.6</c:v>
                </c:pt>
                <c:pt idx="422">
                  <c:v>446.6</c:v>
                </c:pt>
                <c:pt idx="423">
                  <c:v>448</c:v>
                </c:pt>
                <c:pt idx="424">
                  <c:v>456.6</c:v>
                </c:pt>
                <c:pt idx="425">
                  <c:v>457</c:v>
                </c:pt>
                <c:pt idx="426">
                  <c:v>458.6</c:v>
                </c:pt>
                <c:pt idx="427">
                  <c:v>476.6</c:v>
                </c:pt>
                <c:pt idx="428">
                  <c:v>479</c:v>
                </c:pt>
                <c:pt idx="429">
                  <c:v>479.8</c:v>
                </c:pt>
                <c:pt idx="430">
                  <c:v>479.2</c:v>
                </c:pt>
                <c:pt idx="431">
                  <c:v>472</c:v>
                </c:pt>
                <c:pt idx="432">
                  <c:v>471.4</c:v>
                </c:pt>
                <c:pt idx="433">
                  <c:v>461.6</c:v>
                </c:pt>
                <c:pt idx="434">
                  <c:v>460.8</c:v>
                </c:pt>
                <c:pt idx="435">
                  <c:v>460.6</c:v>
                </c:pt>
                <c:pt idx="436">
                  <c:v>460.8</c:v>
                </c:pt>
                <c:pt idx="437">
                  <c:v>453</c:v>
                </c:pt>
                <c:pt idx="438">
                  <c:v>452.4</c:v>
                </c:pt>
                <c:pt idx="439">
                  <c:v>444.4</c:v>
                </c:pt>
                <c:pt idx="440">
                  <c:v>447</c:v>
                </c:pt>
                <c:pt idx="441">
                  <c:v>446</c:v>
                </c:pt>
                <c:pt idx="442">
                  <c:v>443.4</c:v>
                </c:pt>
                <c:pt idx="443">
                  <c:v>452</c:v>
                </c:pt>
                <c:pt idx="444">
                  <c:v>451.8</c:v>
                </c:pt>
                <c:pt idx="445">
                  <c:v>432.4</c:v>
                </c:pt>
                <c:pt idx="446">
                  <c:v>416.2</c:v>
                </c:pt>
                <c:pt idx="447">
                  <c:v>423.2</c:v>
                </c:pt>
                <c:pt idx="448">
                  <c:v>428</c:v>
                </c:pt>
                <c:pt idx="449">
                  <c:v>428.2</c:v>
                </c:pt>
                <c:pt idx="450">
                  <c:v>403.8</c:v>
                </c:pt>
                <c:pt idx="451">
                  <c:v>423.6</c:v>
                </c:pt>
                <c:pt idx="452">
                  <c:v>423.4</c:v>
                </c:pt>
                <c:pt idx="453">
                  <c:v>442.6</c:v>
                </c:pt>
                <c:pt idx="454">
                  <c:v>437.8</c:v>
                </c:pt>
                <c:pt idx="455">
                  <c:v>440.6</c:v>
                </c:pt>
                <c:pt idx="456">
                  <c:v>457.4</c:v>
                </c:pt>
                <c:pt idx="457">
                  <c:v>460.8</c:v>
                </c:pt>
                <c:pt idx="458">
                  <c:v>460.6</c:v>
                </c:pt>
                <c:pt idx="459">
                  <c:v>460.8</c:v>
                </c:pt>
                <c:pt idx="460">
                  <c:v>460.4</c:v>
                </c:pt>
                <c:pt idx="461">
                  <c:v>447.8</c:v>
                </c:pt>
                <c:pt idx="462">
                  <c:v>445.8</c:v>
                </c:pt>
                <c:pt idx="463">
                  <c:v>443</c:v>
                </c:pt>
                <c:pt idx="464">
                  <c:v>447.2</c:v>
                </c:pt>
                <c:pt idx="465">
                  <c:v>443.8</c:v>
                </c:pt>
                <c:pt idx="466">
                  <c:v>448</c:v>
                </c:pt>
                <c:pt idx="467">
                  <c:v>449.2</c:v>
                </c:pt>
                <c:pt idx="468">
                  <c:v>451</c:v>
                </c:pt>
                <c:pt idx="469">
                  <c:v>455.6</c:v>
                </c:pt>
                <c:pt idx="470">
                  <c:v>446.6</c:v>
                </c:pt>
                <c:pt idx="471">
                  <c:v>452</c:v>
                </c:pt>
                <c:pt idx="472">
                  <c:v>449.8</c:v>
                </c:pt>
                <c:pt idx="473">
                  <c:v>447.2</c:v>
                </c:pt>
                <c:pt idx="474">
                  <c:v>442.2</c:v>
                </c:pt>
                <c:pt idx="475">
                  <c:v>439.2</c:v>
                </c:pt>
                <c:pt idx="476">
                  <c:v>444.6</c:v>
                </c:pt>
                <c:pt idx="477">
                  <c:v>428.4</c:v>
                </c:pt>
                <c:pt idx="478">
                  <c:v>427.2</c:v>
                </c:pt>
                <c:pt idx="479">
                  <c:v>424</c:v>
                </c:pt>
                <c:pt idx="480">
                  <c:v>423.4</c:v>
                </c:pt>
                <c:pt idx="481">
                  <c:v>425</c:v>
                </c:pt>
                <c:pt idx="482">
                  <c:v>425.8</c:v>
                </c:pt>
                <c:pt idx="483">
                  <c:v>426.6</c:v>
                </c:pt>
                <c:pt idx="484">
                  <c:v>427</c:v>
                </c:pt>
                <c:pt idx="485">
                  <c:v>432.2</c:v>
                </c:pt>
                <c:pt idx="486">
                  <c:v>441</c:v>
                </c:pt>
                <c:pt idx="487">
                  <c:v>448.8</c:v>
                </c:pt>
                <c:pt idx="488">
                  <c:v>459.2</c:v>
                </c:pt>
                <c:pt idx="489">
                  <c:v>470.2</c:v>
                </c:pt>
                <c:pt idx="490">
                  <c:v>470.4</c:v>
                </c:pt>
                <c:pt idx="491">
                  <c:v>483.6</c:v>
                </c:pt>
                <c:pt idx="492">
                  <c:v>483</c:v>
                </c:pt>
                <c:pt idx="493">
                  <c:v>476.2</c:v>
                </c:pt>
                <c:pt idx="494">
                  <c:v>475</c:v>
                </c:pt>
                <c:pt idx="495">
                  <c:v>483.6</c:v>
                </c:pt>
                <c:pt idx="496">
                  <c:v>485.6</c:v>
                </c:pt>
                <c:pt idx="497">
                  <c:v>475.6</c:v>
                </c:pt>
                <c:pt idx="498">
                  <c:v>470.8</c:v>
                </c:pt>
                <c:pt idx="499">
                  <c:v>476</c:v>
                </c:pt>
                <c:pt idx="500">
                  <c:v>479</c:v>
                </c:pt>
                <c:pt idx="501">
                  <c:v>474</c:v>
                </c:pt>
                <c:pt idx="502">
                  <c:v>485.6</c:v>
                </c:pt>
                <c:pt idx="503">
                  <c:v>464.2</c:v>
                </c:pt>
                <c:pt idx="504">
                  <c:v>460.8</c:v>
                </c:pt>
                <c:pt idx="505">
                  <c:v>452.6</c:v>
                </c:pt>
                <c:pt idx="506">
                  <c:v>437.4</c:v>
                </c:pt>
                <c:pt idx="507">
                  <c:v>436.8</c:v>
                </c:pt>
                <c:pt idx="508">
                  <c:v>440.2</c:v>
                </c:pt>
                <c:pt idx="509">
                  <c:v>448</c:v>
                </c:pt>
                <c:pt idx="510">
                  <c:v>463.2</c:v>
                </c:pt>
                <c:pt idx="511">
                  <c:v>460.8</c:v>
                </c:pt>
                <c:pt idx="512">
                  <c:v>463.4</c:v>
                </c:pt>
                <c:pt idx="513">
                  <c:v>463</c:v>
                </c:pt>
                <c:pt idx="514">
                  <c:v>472</c:v>
                </c:pt>
                <c:pt idx="515">
                  <c:v>469.6</c:v>
                </c:pt>
                <c:pt idx="516">
                  <c:v>474.4</c:v>
                </c:pt>
                <c:pt idx="517">
                  <c:v>464</c:v>
                </c:pt>
                <c:pt idx="518">
                  <c:v>466.2</c:v>
                </c:pt>
                <c:pt idx="519">
                  <c:v>462.4</c:v>
                </c:pt>
                <c:pt idx="520">
                  <c:v>463.4</c:v>
                </c:pt>
                <c:pt idx="521">
                  <c:v>450.8</c:v>
                </c:pt>
                <c:pt idx="522">
                  <c:v>457.8</c:v>
                </c:pt>
                <c:pt idx="523">
                  <c:v>458.4</c:v>
                </c:pt>
                <c:pt idx="524">
                  <c:v>477.4</c:v>
                </c:pt>
                <c:pt idx="525">
                  <c:v>475.8</c:v>
                </c:pt>
                <c:pt idx="526">
                  <c:v>471.4</c:v>
                </c:pt>
                <c:pt idx="527">
                  <c:v>468</c:v>
                </c:pt>
                <c:pt idx="528">
                  <c:v>473.6</c:v>
                </c:pt>
                <c:pt idx="529">
                  <c:v>480.2</c:v>
                </c:pt>
                <c:pt idx="530">
                  <c:v>487.2</c:v>
                </c:pt>
                <c:pt idx="531">
                  <c:v>482</c:v>
                </c:pt>
                <c:pt idx="532">
                  <c:v>481</c:v>
                </c:pt>
                <c:pt idx="533">
                  <c:v>485.4</c:v>
                </c:pt>
                <c:pt idx="534">
                  <c:v>485</c:v>
                </c:pt>
                <c:pt idx="535">
                  <c:v>480</c:v>
                </c:pt>
                <c:pt idx="536">
                  <c:v>473.8</c:v>
                </c:pt>
                <c:pt idx="537">
                  <c:v>467</c:v>
                </c:pt>
                <c:pt idx="538">
                  <c:v>458.4</c:v>
                </c:pt>
                <c:pt idx="539">
                  <c:v>447.6</c:v>
                </c:pt>
                <c:pt idx="540">
                  <c:v>447</c:v>
                </c:pt>
                <c:pt idx="541">
                  <c:v>443</c:v>
                </c:pt>
                <c:pt idx="542">
                  <c:v>451.4</c:v>
                </c:pt>
                <c:pt idx="543">
                  <c:v>459.6</c:v>
                </c:pt>
                <c:pt idx="544">
                  <c:v>467.8</c:v>
                </c:pt>
                <c:pt idx="545">
                  <c:v>460.8</c:v>
                </c:pt>
                <c:pt idx="546">
                  <c:v>461</c:v>
                </c:pt>
                <c:pt idx="547">
                  <c:v>461.6</c:v>
                </c:pt>
                <c:pt idx="548">
                  <c:v>460.4</c:v>
                </c:pt>
                <c:pt idx="549">
                  <c:v>463.6</c:v>
                </c:pt>
                <c:pt idx="550">
                  <c:v>460.8</c:v>
                </c:pt>
                <c:pt idx="551">
                  <c:v>451.2</c:v>
                </c:pt>
                <c:pt idx="552">
                  <c:v>438.6</c:v>
                </c:pt>
                <c:pt idx="553">
                  <c:v>439.6</c:v>
                </c:pt>
                <c:pt idx="554">
                  <c:v>446.8</c:v>
                </c:pt>
                <c:pt idx="555">
                  <c:v>457.8</c:v>
                </c:pt>
                <c:pt idx="556">
                  <c:v>455.8</c:v>
                </c:pt>
                <c:pt idx="557">
                  <c:v>482</c:v>
                </c:pt>
                <c:pt idx="558">
                  <c:v>483</c:v>
                </c:pt>
                <c:pt idx="559">
                  <c:v>481</c:v>
                </c:pt>
                <c:pt idx="560">
                  <c:v>462.8</c:v>
                </c:pt>
                <c:pt idx="561">
                  <c:v>475</c:v>
                </c:pt>
                <c:pt idx="562">
                  <c:v>474.2</c:v>
                </c:pt>
                <c:pt idx="563">
                  <c:v>472.8</c:v>
                </c:pt>
                <c:pt idx="564">
                  <c:v>461.8</c:v>
                </c:pt>
                <c:pt idx="565">
                  <c:v>465.8</c:v>
                </c:pt>
                <c:pt idx="566">
                  <c:v>455.2</c:v>
                </c:pt>
                <c:pt idx="567">
                  <c:v>465</c:v>
                </c:pt>
                <c:pt idx="568">
                  <c:v>473.4</c:v>
                </c:pt>
                <c:pt idx="569">
                  <c:v>486.4</c:v>
                </c:pt>
                <c:pt idx="570">
                  <c:v>488.6</c:v>
                </c:pt>
                <c:pt idx="571">
                  <c:v>503</c:v>
                </c:pt>
                <c:pt idx="572">
                  <c:v>496.6</c:v>
                </c:pt>
                <c:pt idx="573">
                  <c:v>504.2</c:v>
                </c:pt>
                <c:pt idx="574">
                  <c:v>487.6</c:v>
                </c:pt>
                <c:pt idx="575">
                  <c:v>496</c:v>
                </c:pt>
                <c:pt idx="576">
                  <c:v>497.6</c:v>
                </c:pt>
                <c:pt idx="577">
                  <c:v>499.8</c:v>
                </c:pt>
                <c:pt idx="578">
                  <c:v>497</c:v>
                </c:pt>
                <c:pt idx="579">
                  <c:v>497.2</c:v>
                </c:pt>
                <c:pt idx="580">
                  <c:v>519.6</c:v>
                </c:pt>
                <c:pt idx="581">
                  <c:v>526.4</c:v>
                </c:pt>
                <c:pt idx="582">
                  <c:v>523.20000000000005</c:v>
                </c:pt>
                <c:pt idx="583">
                  <c:v>522.79999999999995</c:v>
                </c:pt>
                <c:pt idx="584">
                  <c:v>530.6</c:v>
                </c:pt>
                <c:pt idx="585">
                  <c:v>533.79999999999995</c:v>
                </c:pt>
                <c:pt idx="586">
                  <c:v>531.4</c:v>
                </c:pt>
                <c:pt idx="587">
                  <c:v>538.6</c:v>
                </c:pt>
                <c:pt idx="588">
                  <c:v>537.6</c:v>
                </c:pt>
                <c:pt idx="589">
                  <c:v>543.6</c:v>
                </c:pt>
                <c:pt idx="590">
                  <c:v>545.20000000000005</c:v>
                </c:pt>
                <c:pt idx="591">
                  <c:v>543.20000000000005</c:v>
                </c:pt>
                <c:pt idx="592">
                  <c:v>535.6</c:v>
                </c:pt>
                <c:pt idx="593">
                  <c:v>534.4</c:v>
                </c:pt>
                <c:pt idx="594">
                  <c:v>535.6</c:v>
                </c:pt>
                <c:pt idx="595">
                  <c:v>542.20000000000005</c:v>
                </c:pt>
                <c:pt idx="596">
                  <c:v>541.20000000000005</c:v>
                </c:pt>
                <c:pt idx="597">
                  <c:v>549</c:v>
                </c:pt>
                <c:pt idx="598">
                  <c:v>557.6</c:v>
                </c:pt>
                <c:pt idx="599">
                  <c:v>563.20000000000005</c:v>
                </c:pt>
                <c:pt idx="600">
                  <c:v>565.20000000000005</c:v>
                </c:pt>
                <c:pt idx="601">
                  <c:v>567.20000000000005</c:v>
                </c:pt>
                <c:pt idx="602">
                  <c:v>568.79999999999995</c:v>
                </c:pt>
                <c:pt idx="603">
                  <c:v>570.4</c:v>
                </c:pt>
                <c:pt idx="604">
                  <c:v>569</c:v>
                </c:pt>
                <c:pt idx="605">
                  <c:v>566.20000000000005</c:v>
                </c:pt>
                <c:pt idx="606">
                  <c:v>570.4</c:v>
                </c:pt>
                <c:pt idx="607">
                  <c:v>541.20000000000005</c:v>
                </c:pt>
                <c:pt idx="608">
                  <c:v>535.4</c:v>
                </c:pt>
                <c:pt idx="609">
                  <c:v>535.79999999999995</c:v>
                </c:pt>
                <c:pt idx="610">
                  <c:v>545</c:v>
                </c:pt>
                <c:pt idx="611">
                  <c:v>535.79999999999995</c:v>
                </c:pt>
                <c:pt idx="612">
                  <c:v>535</c:v>
                </c:pt>
                <c:pt idx="613">
                  <c:v>541.20000000000005</c:v>
                </c:pt>
                <c:pt idx="614">
                  <c:v>546.4</c:v>
                </c:pt>
                <c:pt idx="615">
                  <c:v>558.20000000000005</c:v>
                </c:pt>
                <c:pt idx="616">
                  <c:v>562.4</c:v>
                </c:pt>
                <c:pt idx="617">
                  <c:v>559.6</c:v>
                </c:pt>
                <c:pt idx="618">
                  <c:v>544</c:v>
                </c:pt>
                <c:pt idx="619">
                  <c:v>549.20000000000005</c:v>
                </c:pt>
                <c:pt idx="620">
                  <c:v>548.4</c:v>
                </c:pt>
                <c:pt idx="621">
                  <c:v>534</c:v>
                </c:pt>
                <c:pt idx="622">
                  <c:v>541.6</c:v>
                </c:pt>
                <c:pt idx="623">
                  <c:v>532.6</c:v>
                </c:pt>
                <c:pt idx="624">
                  <c:v>535.20000000000005</c:v>
                </c:pt>
                <c:pt idx="625">
                  <c:v>533.79999999999995</c:v>
                </c:pt>
                <c:pt idx="626">
                  <c:v>537.20000000000005</c:v>
                </c:pt>
                <c:pt idx="627">
                  <c:v>551.20000000000005</c:v>
                </c:pt>
                <c:pt idx="628">
                  <c:v>550</c:v>
                </c:pt>
                <c:pt idx="629">
                  <c:v>544.4</c:v>
                </c:pt>
                <c:pt idx="630">
                  <c:v>530.6</c:v>
                </c:pt>
                <c:pt idx="631">
                  <c:v>534.20000000000005</c:v>
                </c:pt>
                <c:pt idx="632">
                  <c:v>543.20000000000005</c:v>
                </c:pt>
                <c:pt idx="633">
                  <c:v>539.6</c:v>
                </c:pt>
                <c:pt idx="634">
                  <c:v>539.4</c:v>
                </c:pt>
                <c:pt idx="635">
                  <c:v>557.79999999999995</c:v>
                </c:pt>
                <c:pt idx="636">
                  <c:v>566.20000000000005</c:v>
                </c:pt>
                <c:pt idx="637">
                  <c:v>567.20000000000005</c:v>
                </c:pt>
                <c:pt idx="638">
                  <c:v>588.79999999999995</c:v>
                </c:pt>
                <c:pt idx="639">
                  <c:v>585.4</c:v>
                </c:pt>
                <c:pt idx="640">
                  <c:v>596.20000000000005</c:v>
                </c:pt>
                <c:pt idx="641">
                  <c:v>589.20000000000005</c:v>
                </c:pt>
                <c:pt idx="642">
                  <c:v>590.6</c:v>
                </c:pt>
                <c:pt idx="643">
                  <c:v>597.6</c:v>
                </c:pt>
                <c:pt idx="644">
                  <c:v>589.20000000000005</c:v>
                </c:pt>
                <c:pt idx="645">
                  <c:v>581</c:v>
                </c:pt>
                <c:pt idx="646">
                  <c:v>587.6</c:v>
                </c:pt>
                <c:pt idx="647">
                  <c:v>579.79999999999995</c:v>
                </c:pt>
                <c:pt idx="648">
                  <c:v>569.79999999999995</c:v>
                </c:pt>
                <c:pt idx="649">
                  <c:v>562.6</c:v>
                </c:pt>
                <c:pt idx="650">
                  <c:v>564.6</c:v>
                </c:pt>
                <c:pt idx="651">
                  <c:v>568.20000000000005</c:v>
                </c:pt>
                <c:pt idx="652">
                  <c:v>572.4</c:v>
                </c:pt>
                <c:pt idx="653">
                  <c:v>576</c:v>
                </c:pt>
                <c:pt idx="654">
                  <c:v>579.6</c:v>
                </c:pt>
              </c:numCache>
            </c:numRef>
          </c:val>
          <c:smooth val="0"/>
          <c:extLst>
            <c:ext xmlns:c16="http://schemas.microsoft.com/office/drawing/2014/chart" uri="{C3380CC4-5D6E-409C-BE32-E72D297353CC}">
              <c16:uniqueId val="{00000000-BCC9-448C-8B72-6296E9148760}"/>
            </c:ext>
          </c:extLst>
        </c:ser>
        <c:ser>
          <c:idx val="1"/>
          <c:order val="1"/>
          <c:tx>
            <c:strRef>
              <c:f>Discount!$P$50</c:f>
              <c:strCache>
                <c:ptCount val="1"/>
                <c:pt idx="0">
                  <c:v>Moving Average (50 runs) for Discount Factor = 0.9</c:v>
                </c:pt>
              </c:strCache>
            </c:strRef>
          </c:tx>
          <c:spPr>
            <a:ln w="28575" cap="rnd">
              <a:solidFill>
                <a:schemeClr val="accent1"/>
              </a:solidFill>
              <a:round/>
            </a:ln>
            <a:effectLst/>
          </c:spPr>
          <c:marker>
            <c:symbol val="none"/>
          </c:marker>
          <c:val>
            <c:numRef>
              <c:f>Discount!$P$51:$P$705</c:f>
              <c:numCache>
                <c:formatCode>General</c:formatCode>
                <c:ptCount val="655"/>
                <c:pt idx="0">
                  <c:v>209.2</c:v>
                </c:pt>
                <c:pt idx="1">
                  <c:v>209.6</c:v>
                </c:pt>
                <c:pt idx="2">
                  <c:v>211</c:v>
                </c:pt>
                <c:pt idx="3">
                  <c:v>210.2</c:v>
                </c:pt>
                <c:pt idx="4">
                  <c:v>209.2</c:v>
                </c:pt>
                <c:pt idx="5">
                  <c:v>209.6</c:v>
                </c:pt>
                <c:pt idx="6">
                  <c:v>214</c:v>
                </c:pt>
                <c:pt idx="7">
                  <c:v>213</c:v>
                </c:pt>
                <c:pt idx="8">
                  <c:v>210.8</c:v>
                </c:pt>
                <c:pt idx="9">
                  <c:v>212.2</c:v>
                </c:pt>
                <c:pt idx="10">
                  <c:v>213.4</c:v>
                </c:pt>
                <c:pt idx="11">
                  <c:v>212.4</c:v>
                </c:pt>
                <c:pt idx="12">
                  <c:v>210.8</c:v>
                </c:pt>
                <c:pt idx="13">
                  <c:v>213.4</c:v>
                </c:pt>
                <c:pt idx="14">
                  <c:v>215</c:v>
                </c:pt>
                <c:pt idx="15">
                  <c:v>214.4</c:v>
                </c:pt>
                <c:pt idx="16">
                  <c:v>227</c:v>
                </c:pt>
                <c:pt idx="17">
                  <c:v>227.2</c:v>
                </c:pt>
                <c:pt idx="18">
                  <c:v>229.2</c:v>
                </c:pt>
                <c:pt idx="19">
                  <c:v>231</c:v>
                </c:pt>
                <c:pt idx="20">
                  <c:v>226</c:v>
                </c:pt>
                <c:pt idx="21">
                  <c:v>226.4</c:v>
                </c:pt>
                <c:pt idx="22">
                  <c:v>227.4</c:v>
                </c:pt>
                <c:pt idx="23">
                  <c:v>227.2</c:v>
                </c:pt>
                <c:pt idx="24">
                  <c:v>228</c:v>
                </c:pt>
                <c:pt idx="25">
                  <c:v>229.8</c:v>
                </c:pt>
                <c:pt idx="26">
                  <c:v>230.6</c:v>
                </c:pt>
                <c:pt idx="27">
                  <c:v>230.6</c:v>
                </c:pt>
                <c:pt idx="28">
                  <c:v>229.6</c:v>
                </c:pt>
                <c:pt idx="29">
                  <c:v>232.6</c:v>
                </c:pt>
                <c:pt idx="30">
                  <c:v>230</c:v>
                </c:pt>
                <c:pt idx="31">
                  <c:v>229.4</c:v>
                </c:pt>
                <c:pt idx="32">
                  <c:v>230.2</c:v>
                </c:pt>
                <c:pt idx="33">
                  <c:v>230.6</c:v>
                </c:pt>
                <c:pt idx="34">
                  <c:v>229.8</c:v>
                </c:pt>
                <c:pt idx="35">
                  <c:v>229.8</c:v>
                </c:pt>
                <c:pt idx="36">
                  <c:v>231.4</c:v>
                </c:pt>
                <c:pt idx="37">
                  <c:v>233.4</c:v>
                </c:pt>
                <c:pt idx="38">
                  <c:v>232.2</c:v>
                </c:pt>
                <c:pt idx="39">
                  <c:v>230.2</c:v>
                </c:pt>
                <c:pt idx="40">
                  <c:v>228</c:v>
                </c:pt>
                <c:pt idx="41">
                  <c:v>231.4</c:v>
                </c:pt>
                <c:pt idx="42">
                  <c:v>234</c:v>
                </c:pt>
                <c:pt idx="43">
                  <c:v>234</c:v>
                </c:pt>
                <c:pt idx="44">
                  <c:v>237.8</c:v>
                </c:pt>
                <c:pt idx="45">
                  <c:v>236.6</c:v>
                </c:pt>
                <c:pt idx="46">
                  <c:v>236.4</c:v>
                </c:pt>
                <c:pt idx="47">
                  <c:v>237.2</c:v>
                </c:pt>
                <c:pt idx="48">
                  <c:v>244.4</c:v>
                </c:pt>
                <c:pt idx="49">
                  <c:v>243.2</c:v>
                </c:pt>
                <c:pt idx="50">
                  <c:v>245.8</c:v>
                </c:pt>
                <c:pt idx="51">
                  <c:v>246.2</c:v>
                </c:pt>
                <c:pt idx="52">
                  <c:v>247.8</c:v>
                </c:pt>
                <c:pt idx="53">
                  <c:v>247</c:v>
                </c:pt>
                <c:pt idx="54">
                  <c:v>248.6</c:v>
                </c:pt>
                <c:pt idx="55">
                  <c:v>250.4</c:v>
                </c:pt>
                <c:pt idx="56">
                  <c:v>247.2</c:v>
                </c:pt>
                <c:pt idx="57">
                  <c:v>247</c:v>
                </c:pt>
                <c:pt idx="58">
                  <c:v>248.4</c:v>
                </c:pt>
                <c:pt idx="59">
                  <c:v>247.4</c:v>
                </c:pt>
                <c:pt idx="60">
                  <c:v>246.2</c:v>
                </c:pt>
                <c:pt idx="61">
                  <c:v>250</c:v>
                </c:pt>
                <c:pt idx="62">
                  <c:v>250.8</c:v>
                </c:pt>
                <c:pt idx="63">
                  <c:v>248.2</c:v>
                </c:pt>
                <c:pt idx="64">
                  <c:v>248.4</c:v>
                </c:pt>
                <c:pt idx="65">
                  <c:v>250.8</c:v>
                </c:pt>
                <c:pt idx="66">
                  <c:v>236.6</c:v>
                </c:pt>
                <c:pt idx="67">
                  <c:v>236</c:v>
                </c:pt>
                <c:pt idx="68">
                  <c:v>233.2</c:v>
                </c:pt>
                <c:pt idx="69">
                  <c:v>231.2</c:v>
                </c:pt>
                <c:pt idx="70">
                  <c:v>231.6</c:v>
                </c:pt>
                <c:pt idx="71">
                  <c:v>231.8</c:v>
                </c:pt>
                <c:pt idx="72">
                  <c:v>232.4</c:v>
                </c:pt>
                <c:pt idx="73">
                  <c:v>233.6</c:v>
                </c:pt>
                <c:pt idx="74">
                  <c:v>232.6</c:v>
                </c:pt>
                <c:pt idx="75">
                  <c:v>233</c:v>
                </c:pt>
                <c:pt idx="76">
                  <c:v>232.4</c:v>
                </c:pt>
                <c:pt idx="77">
                  <c:v>234.4</c:v>
                </c:pt>
                <c:pt idx="78">
                  <c:v>235.6</c:v>
                </c:pt>
                <c:pt idx="79">
                  <c:v>233.2</c:v>
                </c:pt>
                <c:pt idx="80">
                  <c:v>234</c:v>
                </c:pt>
                <c:pt idx="81">
                  <c:v>233.6</c:v>
                </c:pt>
                <c:pt idx="82">
                  <c:v>230.6</c:v>
                </c:pt>
                <c:pt idx="83">
                  <c:v>231</c:v>
                </c:pt>
                <c:pt idx="84">
                  <c:v>231.8</c:v>
                </c:pt>
                <c:pt idx="85">
                  <c:v>231.6</c:v>
                </c:pt>
                <c:pt idx="86">
                  <c:v>231.2</c:v>
                </c:pt>
                <c:pt idx="87">
                  <c:v>228.4</c:v>
                </c:pt>
                <c:pt idx="88">
                  <c:v>234.8</c:v>
                </c:pt>
                <c:pt idx="89">
                  <c:v>234.2</c:v>
                </c:pt>
                <c:pt idx="90">
                  <c:v>237.2</c:v>
                </c:pt>
                <c:pt idx="91">
                  <c:v>237.4</c:v>
                </c:pt>
                <c:pt idx="92">
                  <c:v>236.6</c:v>
                </c:pt>
                <c:pt idx="93">
                  <c:v>239</c:v>
                </c:pt>
                <c:pt idx="94">
                  <c:v>237.8</c:v>
                </c:pt>
                <c:pt idx="95">
                  <c:v>238.8</c:v>
                </c:pt>
                <c:pt idx="96">
                  <c:v>239</c:v>
                </c:pt>
                <c:pt idx="97">
                  <c:v>236.4</c:v>
                </c:pt>
                <c:pt idx="98">
                  <c:v>226.2</c:v>
                </c:pt>
                <c:pt idx="99">
                  <c:v>226.6</c:v>
                </c:pt>
                <c:pt idx="100">
                  <c:v>225.2</c:v>
                </c:pt>
                <c:pt idx="101">
                  <c:v>223.2</c:v>
                </c:pt>
                <c:pt idx="102">
                  <c:v>221.8</c:v>
                </c:pt>
                <c:pt idx="103">
                  <c:v>223.2</c:v>
                </c:pt>
                <c:pt idx="104">
                  <c:v>219.6</c:v>
                </c:pt>
                <c:pt idx="105">
                  <c:v>219</c:v>
                </c:pt>
                <c:pt idx="106">
                  <c:v>220</c:v>
                </c:pt>
                <c:pt idx="107">
                  <c:v>219.2</c:v>
                </c:pt>
                <c:pt idx="108">
                  <c:v>219.8</c:v>
                </c:pt>
                <c:pt idx="109">
                  <c:v>219.6</c:v>
                </c:pt>
                <c:pt idx="110">
                  <c:v>218.4</c:v>
                </c:pt>
                <c:pt idx="111">
                  <c:v>214.4</c:v>
                </c:pt>
                <c:pt idx="112">
                  <c:v>216.2</c:v>
                </c:pt>
                <c:pt idx="113">
                  <c:v>217.2</c:v>
                </c:pt>
                <c:pt idx="114">
                  <c:v>217.6</c:v>
                </c:pt>
                <c:pt idx="115">
                  <c:v>216.8</c:v>
                </c:pt>
                <c:pt idx="116">
                  <c:v>219.8</c:v>
                </c:pt>
                <c:pt idx="117">
                  <c:v>221.4</c:v>
                </c:pt>
                <c:pt idx="118">
                  <c:v>221.4</c:v>
                </c:pt>
                <c:pt idx="119">
                  <c:v>221.2</c:v>
                </c:pt>
                <c:pt idx="120">
                  <c:v>223</c:v>
                </c:pt>
                <c:pt idx="121">
                  <c:v>223</c:v>
                </c:pt>
                <c:pt idx="122">
                  <c:v>220</c:v>
                </c:pt>
                <c:pt idx="123">
                  <c:v>219.8</c:v>
                </c:pt>
                <c:pt idx="124">
                  <c:v>219.8</c:v>
                </c:pt>
                <c:pt idx="125">
                  <c:v>218.8</c:v>
                </c:pt>
                <c:pt idx="126">
                  <c:v>226.8</c:v>
                </c:pt>
                <c:pt idx="127">
                  <c:v>229</c:v>
                </c:pt>
                <c:pt idx="128">
                  <c:v>230.4</c:v>
                </c:pt>
                <c:pt idx="129">
                  <c:v>230.6</c:v>
                </c:pt>
                <c:pt idx="130">
                  <c:v>230.2</c:v>
                </c:pt>
                <c:pt idx="131">
                  <c:v>229.6</c:v>
                </c:pt>
                <c:pt idx="132">
                  <c:v>233</c:v>
                </c:pt>
                <c:pt idx="133">
                  <c:v>234</c:v>
                </c:pt>
                <c:pt idx="134">
                  <c:v>233.2</c:v>
                </c:pt>
                <c:pt idx="135">
                  <c:v>234.2</c:v>
                </c:pt>
                <c:pt idx="136">
                  <c:v>232.6</c:v>
                </c:pt>
                <c:pt idx="137">
                  <c:v>233.6</c:v>
                </c:pt>
                <c:pt idx="138">
                  <c:v>226.8</c:v>
                </c:pt>
                <c:pt idx="139">
                  <c:v>228</c:v>
                </c:pt>
                <c:pt idx="140">
                  <c:v>226.8</c:v>
                </c:pt>
                <c:pt idx="141">
                  <c:v>225.2</c:v>
                </c:pt>
                <c:pt idx="142">
                  <c:v>222.2</c:v>
                </c:pt>
                <c:pt idx="143">
                  <c:v>227.6</c:v>
                </c:pt>
                <c:pt idx="144">
                  <c:v>227.2</c:v>
                </c:pt>
                <c:pt idx="145">
                  <c:v>243.8</c:v>
                </c:pt>
                <c:pt idx="146">
                  <c:v>244.8</c:v>
                </c:pt>
                <c:pt idx="147">
                  <c:v>245.4</c:v>
                </c:pt>
                <c:pt idx="148">
                  <c:v>249.8</c:v>
                </c:pt>
                <c:pt idx="149">
                  <c:v>249.4</c:v>
                </c:pt>
                <c:pt idx="150">
                  <c:v>258.60000000000002</c:v>
                </c:pt>
                <c:pt idx="151">
                  <c:v>269.2</c:v>
                </c:pt>
                <c:pt idx="152">
                  <c:v>268.60000000000002</c:v>
                </c:pt>
                <c:pt idx="153">
                  <c:v>267.8</c:v>
                </c:pt>
                <c:pt idx="154">
                  <c:v>269.60000000000002</c:v>
                </c:pt>
                <c:pt idx="155">
                  <c:v>266.2</c:v>
                </c:pt>
                <c:pt idx="156">
                  <c:v>270.8</c:v>
                </c:pt>
                <c:pt idx="157">
                  <c:v>270.60000000000002</c:v>
                </c:pt>
                <c:pt idx="158">
                  <c:v>271</c:v>
                </c:pt>
                <c:pt idx="159">
                  <c:v>272.8</c:v>
                </c:pt>
                <c:pt idx="160">
                  <c:v>278.2</c:v>
                </c:pt>
                <c:pt idx="161">
                  <c:v>278.8</c:v>
                </c:pt>
                <c:pt idx="162">
                  <c:v>278.8</c:v>
                </c:pt>
                <c:pt idx="163">
                  <c:v>286.39999999999998</c:v>
                </c:pt>
                <c:pt idx="164">
                  <c:v>286</c:v>
                </c:pt>
                <c:pt idx="165">
                  <c:v>286</c:v>
                </c:pt>
                <c:pt idx="166">
                  <c:v>285.39999999999998</c:v>
                </c:pt>
                <c:pt idx="167">
                  <c:v>284</c:v>
                </c:pt>
                <c:pt idx="168">
                  <c:v>301.2</c:v>
                </c:pt>
                <c:pt idx="169">
                  <c:v>307.60000000000002</c:v>
                </c:pt>
                <c:pt idx="170">
                  <c:v>304.8</c:v>
                </c:pt>
                <c:pt idx="171">
                  <c:v>302.8</c:v>
                </c:pt>
                <c:pt idx="172">
                  <c:v>305.2</c:v>
                </c:pt>
                <c:pt idx="173">
                  <c:v>307.60000000000002</c:v>
                </c:pt>
                <c:pt idx="174">
                  <c:v>309</c:v>
                </c:pt>
                <c:pt idx="175">
                  <c:v>309.39999999999998</c:v>
                </c:pt>
                <c:pt idx="176">
                  <c:v>303</c:v>
                </c:pt>
                <c:pt idx="177">
                  <c:v>300.2</c:v>
                </c:pt>
                <c:pt idx="178">
                  <c:v>299.2</c:v>
                </c:pt>
                <c:pt idx="179">
                  <c:v>298.60000000000002</c:v>
                </c:pt>
                <c:pt idx="180">
                  <c:v>299</c:v>
                </c:pt>
                <c:pt idx="181">
                  <c:v>301.39999999999998</c:v>
                </c:pt>
                <c:pt idx="182">
                  <c:v>309.8</c:v>
                </c:pt>
                <c:pt idx="183">
                  <c:v>311.60000000000002</c:v>
                </c:pt>
                <c:pt idx="184">
                  <c:v>312.39999999999998</c:v>
                </c:pt>
                <c:pt idx="185">
                  <c:v>312.39999999999998</c:v>
                </c:pt>
                <c:pt idx="186">
                  <c:v>315.39999999999998</c:v>
                </c:pt>
                <c:pt idx="187">
                  <c:v>315.2</c:v>
                </c:pt>
                <c:pt idx="188">
                  <c:v>316.39999999999998</c:v>
                </c:pt>
                <c:pt idx="189">
                  <c:v>317.60000000000002</c:v>
                </c:pt>
                <c:pt idx="190">
                  <c:v>316.60000000000002</c:v>
                </c:pt>
                <c:pt idx="191">
                  <c:v>315.39999999999998</c:v>
                </c:pt>
                <c:pt idx="192">
                  <c:v>314.8</c:v>
                </c:pt>
                <c:pt idx="193">
                  <c:v>308</c:v>
                </c:pt>
                <c:pt idx="194">
                  <c:v>308.39999999999998</c:v>
                </c:pt>
                <c:pt idx="195">
                  <c:v>291.60000000000002</c:v>
                </c:pt>
                <c:pt idx="196">
                  <c:v>291.2</c:v>
                </c:pt>
                <c:pt idx="197">
                  <c:v>290.2</c:v>
                </c:pt>
                <c:pt idx="198">
                  <c:v>290.8</c:v>
                </c:pt>
                <c:pt idx="199">
                  <c:v>290.8</c:v>
                </c:pt>
                <c:pt idx="200">
                  <c:v>289.39999999999998</c:v>
                </c:pt>
                <c:pt idx="201">
                  <c:v>280</c:v>
                </c:pt>
                <c:pt idx="202">
                  <c:v>282.2</c:v>
                </c:pt>
                <c:pt idx="203">
                  <c:v>285.39999999999998</c:v>
                </c:pt>
                <c:pt idx="204">
                  <c:v>286.2</c:v>
                </c:pt>
                <c:pt idx="205">
                  <c:v>288.39999999999998</c:v>
                </c:pt>
                <c:pt idx="206">
                  <c:v>284.2</c:v>
                </c:pt>
                <c:pt idx="207">
                  <c:v>285</c:v>
                </c:pt>
                <c:pt idx="208">
                  <c:v>285</c:v>
                </c:pt>
                <c:pt idx="209">
                  <c:v>283.39999999999998</c:v>
                </c:pt>
                <c:pt idx="210">
                  <c:v>280.2</c:v>
                </c:pt>
                <c:pt idx="211">
                  <c:v>281</c:v>
                </c:pt>
                <c:pt idx="212">
                  <c:v>279.39999999999998</c:v>
                </c:pt>
                <c:pt idx="213">
                  <c:v>272.60000000000002</c:v>
                </c:pt>
                <c:pt idx="214">
                  <c:v>271.2</c:v>
                </c:pt>
                <c:pt idx="215">
                  <c:v>271.2</c:v>
                </c:pt>
                <c:pt idx="216">
                  <c:v>268.8</c:v>
                </c:pt>
                <c:pt idx="217">
                  <c:v>284.39999999999998</c:v>
                </c:pt>
                <c:pt idx="218">
                  <c:v>270.60000000000002</c:v>
                </c:pt>
                <c:pt idx="219">
                  <c:v>268.8</c:v>
                </c:pt>
                <c:pt idx="220">
                  <c:v>270.8</c:v>
                </c:pt>
                <c:pt idx="221">
                  <c:v>276.39999999999998</c:v>
                </c:pt>
                <c:pt idx="222">
                  <c:v>276.60000000000002</c:v>
                </c:pt>
                <c:pt idx="223">
                  <c:v>273.8</c:v>
                </c:pt>
                <c:pt idx="224">
                  <c:v>274.60000000000002</c:v>
                </c:pt>
                <c:pt idx="225">
                  <c:v>275</c:v>
                </c:pt>
                <c:pt idx="226">
                  <c:v>276.39999999999998</c:v>
                </c:pt>
                <c:pt idx="227">
                  <c:v>293.2</c:v>
                </c:pt>
                <c:pt idx="228">
                  <c:v>293.39999999999998</c:v>
                </c:pt>
                <c:pt idx="229">
                  <c:v>293.39999999999998</c:v>
                </c:pt>
                <c:pt idx="230">
                  <c:v>293.8</c:v>
                </c:pt>
                <c:pt idx="231">
                  <c:v>293.2</c:v>
                </c:pt>
                <c:pt idx="232">
                  <c:v>285.8</c:v>
                </c:pt>
                <c:pt idx="233">
                  <c:v>285.60000000000002</c:v>
                </c:pt>
                <c:pt idx="234">
                  <c:v>286.60000000000002</c:v>
                </c:pt>
                <c:pt idx="235">
                  <c:v>285</c:v>
                </c:pt>
                <c:pt idx="236">
                  <c:v>289.2</c:v>
                </c:pt>
                <c:pt idx="237">
                  <c:v>289.60000000000002</c:v>
                </c:pt>
                <c:pt idx="238">
                  <c:v>303.60000000000002</c:v>
                </c:pt>
                <c:pt idx="239">
                  <c:v>302.60000000000002</c:v>
                </c:pt>
                <c:pt idx="240">
                  <c:v>303.2</c:v>
                </c:pt>
                <c:pt idx="241">
                  <c:v>306.2</c:v>
                </c:pt>
                <c:pt idx="242">
                  <c:v>314.60000000000002</c:v>
                </c:pt>
                <c:pt idx="243">
                  <c:v>315.60000000000002</c:v>
                </c:pt>
                <c:pt idx="244">
                  <c:v>314.39999999999998</c:v>
                </c:pt>
                <c:pt idx="245">
                  <c:v>317</c:v>
                </c:pt>
                <c:pt idx="246">
                  <c:v>317.8</c:v>
                </c:pt>
                <c:pt idx="247">
                  <c:v>320.8</c:v>
                </c:pt>
                <c:pt idx="248">
                  <c:v>319.60000000000002</c:v>
                </c:pt>
                <c:pt idx="249">
                  <c:v>321.60000000000002</c:v>
                </c:pt>
                <c:pt idx="250">
                  <c:v>331.8</c:v>
                </c:pt>
                <c:pt idx="251">
                  <c:v>334.6</c:v>
                </c:pt>
                <c:pt idx="252">
                  <c:v>333.8</c:v>
                </c:pt>
                <c:pt idx="253">
                  <c:v>329.8</c:v>
                </c:pt>
                <c:pt idx="254">
                  <c:v>329.4</c:v>
                </c:pt>
                <c:pt idx="255">
                  <c:v>328.6</c:v>
                </c:pt>
                <c:pt idx="256">
                  <c:v>325.60000000000002</c:v>
                </c:pt>
                <c:pt idx="257">
                  <c:v>324.39999999999998</c:v>
                </c:pt>
                <c:pt idx="258">
                  <c:v>323.8</c:v>
                </c:pt>
                <c:pt idx="259">
                  <c:v>323.2</c:v>
                </c:pt>
                <c:pt idx="260">
                  <c:v>331.8</c:v>
                </c:pt>
                <c:pt idx="261">
                  <c:v>331.6</c:v>
                </c:pt>
                <c:pt idx="262">
                  <c:v>332.6</c:v>
                </c:pt>
                <c:pt idx="263">
                  <c:v>333</c:v>
                </c:pt>
                <c:pt idx="264">
                  <c:v>334.2</c:v>
                </c:pt>
                <c:pt idx="265">
                  <c:v>335.8</c:v>
                </c:pt>
                <c:pt idx="266">
                  <c:v>338.6</c:v>
                </c:pt>
                <c:pt idx="267">
                  <c:v>326.8</c:v>
                </c:pt>
                <c:pt idx="268">
                  <c:v>326</c:v>
                </c:pt>
                <c:pt idx="269">
                  <c:v>326.39999999999998</c:v>
                </c:pt>
                <c:pt idx="270">
                  <c:v>325</c:v>
                </c:pt>
                <c:pt idx="271">
                  <c:v>323.60000000000002</c:v>
                </c:pt>
                <c:pt idx="272">
                  <c:v>325.8</c:v>
                </c:pt>
                <c:pt idx="273">
                  <c:v>326.39999999999998</c:v>
                </c:pt>
                <c:pt idx="274">
                  <c:v>325.60000000000002</c:v>
                </c:pt>
                <c:pt idx="275">
                  <c:v>325.8</c:v>
                </c:pt>
                <c:pt idx="276">
                  <c:v>322.39999999999998</c:v>
                </c:pt>
                <c:pt idx="277">
                  <c:v>311</c:v>
                </c:pt>
                <c:pt idx="278">
                  <c:v>313.8</c:v>
                </c:pt>
                <c:pt idx="279">
                  <c:v>318.60000000000002</c:v>
                </c:pt>
                <c:pt idx="280">
                  <c:v>319.60000000000002</c:v>
                </c:pt>
                <c:pt idx="281">
                  <c:v>324.60000000000002</c:v>
                </c:pt>
                <c:pt idx="282">
                  <c:v>323.2</c:v>
                </c:pt>
                <c:pt idx="283">
                  <c:v>323.2</c:v>
                </c:pt>
                <c:pt idx="284">
                  <c:v>323.2</c:v>
                </c:pt>
                <c:pt idx="285">
                  <c:v>325.39999999999998</c:v>
                </c:pt>
                <c:pt idx="286">
                  <c:v>318.39999999999998</c:v>
                </c:pt>
                <c:pt idx="287">
                  <c:v>318.60000000000002</c:v>
                </c:pt>
                <c:pt idx="288">
                  <c:v>303.2</c:v>
                </c:pt>
                <c:pt idx="289">
                  <c:v>303.8</c:v>
                </c:pt>
                <c:pt idx="290">
                  <c:v>305</c:v>
                </c:pt>
                <c:pt idx="291">
                  <c:v>318</c:v>
                </c:pt>
                <c:pt idx="292">
                  <c:v>330.8</c:v>
                </c:pt>
                <c:pt idx="293">
                  <c:v>333</c:v>
                </c:pt>
                <c:pt idx="294">
                  <c:v>338.8</c:v>
                </c:pt>
                <c:pt idx="295">
                  <c:v>339</c:v>
                </c:pt>
                <c:pt idx="296">
                  <c:v>344.8</c:v>
                </c:pt>
                <c:pt idx="297">
                  <c:v>350.2</c:v>
                </c:pt>
                <c:pt idx="298">
                  <c:v>351.2</c:v>
                </c:pt>
                <c:pt idx="299">
                  <c:v>353.4</c:v>
                </c:pt>
                <c:pt idx="300">
                  <c:v>337.6</c:v>
                </c:pt>
                <c:pt idx="301">
                  <c:v>336.8</c:v>
                </c:pt>
                <c:pt idx="302">
                  <c:v>339</c:v>
                </c:pt>
                <c:pt idx="303">
                  <c:v>338.6</c:v>
                </c:pt>
                <c:pt idx="304">
                  <c:v>337.6</c:v>
                </c:pt>
                <c:pt idx="305">
                  <c:v>339.4</c:v>
                </c:pt>
                <c:pt idx="306">
                  <c:v>344.6</c:v>
                </c:pt>
                <c:pt idx="307">
                  <c:v>360</c:v>
                </c:pt>
                <c:pt idx="308">
                  <c:v>362</c:v>
                </c:pt>
                <c:pt idx="309">
                  <c:v>367.2</c:v>
                </c:pt>
                <c:pt idx="310">
                  <c:v>368.2</c:v>
                </c:pt>
                <c:pt idx="311">
                  <c:v>381.2</c:v>
                </c:pt>
                <c:pt idx="312">
                  <c:v>385</c:v>
                </c:pt>
                <c:pt idx="313">
                  <c:v>382.4</c:v>
                </c:pt>
                <c:pt idx="314">
                  <c:v>381.8</c:v>
                </c:pt>
                <c:pt idx="315">
                  <c:v>380.6</c:v>
                </c:pt>
                <c:pt idx="316">
                  <c:v>378.6</c:v>
                </c:pt>
                <c:pt idx="317">
                  <c:v>375.8</c:v>
                </c:pt>
                <c:pt idx="318">
                  <c:v>376.4</c:v>
                </c:pt>
                <c:pt idx="319">
                  <c:v>373.8</c:v>
                </c:pt>
                <c:pt idx="320">
                  <c:v>377.2</c:v>
                </c:pt>
                <c:pt idx="321">
                  <c:v>375.4</c:v>
                </c:pt>
                <c:pt idx="322">
                  <c:v>372.4</c:v>
                </c:pt>
                <c:pt idx="323">
                  <c:v>373.6</c:v>
                </c:pt>
                <c:pt idx="324">
                  <c:v>375.4</c:v>
                </c:pt>
                <c:pt idx="325">
                  <c:v>378.4</c:v>
                </c:pt>
                <c:pt idx="326">
                  <c:v>381.2</c:v>
                </c:pt>
                <c:pt idx="327">
                  <c:v>377.4</c:v>
                </c:pt>
                <c:pt idx="328">
                  <c:v>377.2</c:v>
                </c:pt>
                <c:pt idx="329">
                  <c:v>381.8</c:v>
                </c:pt>
                <c:pt idx="330">
                  <c:v>381.6</c:v>
                </c:pt>
                <c:pt idx="331">
                  <c:v>374.8</c:v>
                </c:pt>
                <c:pt idx="332">
                  <c:v>377</c:v>
                </c:pt>
                <c:pt idx="333">
                  <c:v>379.8</c:v>
                </c:pt>
                <c:pt idx="334">
                  <c:v>389.4</c:v>
                </c:pt>
                <c:pt idx="335">
                  <c:v>388.6</c:v>
                </c:pt>
                <c:pt idx="336">
                  <c:v>393.2</c:v>
                </c:pt>
                <c:pt idx="337">
                  <c:v>392.6</c:v>
                </c:pt>
                <c:pt idx="338">
                  <c:v>397.4</c:v>
                </c:pt>
                <c:pt idx="339">
                  <c:v>409.4</c:v>
                </c:pt>
                <c:pt idx="340">
                  <c:v>408.6</c:v>
                </c:pt>
                <c:pt idx="341">
                  <c:v>393.2</c:v>
                </c:pt>
                <c:pt idx="342">
                  <c:v>377.8</c:v>
                </c:pt>
                <c:pt idx="343">
                  <c:v>376</c:v>
                </c:pt>
                <c:pt idx="344">
                  <c:v>369.2</c:v>
                </c:pt>
                <c:pt idx="345">
                  <c:v>366.4</c:v>
                </c:pt>
                <c:pt idx="346">
                  <c:v>358</c:v>
                </c:pt>
                <c:pt idx="347">
                  <c:v>350.2</c:v>
                </c:pt>
                <c:pt idx="348">
                  <c:v>351.2</c:v>
                </c:pt>
                <c:pt idx="349">
                  <c:v>348.2</c:v>
                </c:pt>
                <c:pt idx="350">
                  <c:v>346.2</c:v>
                </c:pt>
                <c:pt idx="351">
                  <c:v>346.8</c:v>
                </c:pt>
                <c:pt idx="352">
                  <c:v>345.8</c:v>
                </c:pt>
                <c:pt idx="353">
                  <c:v>346.4</c:v>
                </c:pt>
                <c:pt idx="354">
                  <c:v>347.2</c:v>
                </c:pt>
                <c:pt idx="355">
                  <c:v>346.2</c:v>
                </c:pt>
                <c:pt idx="356">
                  <c:v>346</c:v>
                </c:pt>
                <c:pt idx="357">
                  <c:v>335.8</c:v>
                </c:pt>
                <c:pt idx="358">
                  <c:v>334.2</c:v>
                </c:pt>
                <c:pt idx="359">
                  <c:v>337.4</c:v>
                </c:pt>
                <c:pt idx="360">
                  <c:v>329.6</c:v>
                </c:pt>
                <c:pt idx="361">
                  <c:v>317.2</c:v>
                </c:pt>
                <c:pt idx="362">
                  <c:v>314.60000000000002</c:v>
                </c:pt>
                <c:pt idx="363">
                  <c:v>316.2</c:v>
                </c:pt>
                <c:pt idx="364">
                  <c:v>320.60000000000002</c:v>
                </c:pt>
                <c:pt idx="365">
                  <c:v>321</c:v>
                </c:pt>
                <c:pt idx="366">
                  <c:v>321.39999999999998</c:v>
                </c:pt>
                <c:pt idx="367">
                  <c:v>335</c:v>
                </c:pt>
                <c:pt idx="368">
                  <c:v>334.2</c:v>
                </c:pt>
                <c:pt idx="369">
                  <c:v>334.2</c:v>
                </c:pt>
                <c:pt idx="370">
                  <c:v>339.6</c:v>
                </c:pt>
                <c:pt idx="371">
                  <c:v>337.6</c:v>
                </c:pt>
                <c:pt idx="372">
                  <c:v>336.8</c:v>
                </c:pt>
                <c:pt idx="373">
                  <c:v>334.8</c:v>
                </c:pt>
                <c:pt idx="374">
                  <c:v>344</c:v>
                </c:pt>
                <c:pt idx="375">
                  <c:v>347.8</c:v>
                </c:pt>
                <c:pt idx="376">
                  <c:v>345.6</c:v>
                </c:pt>
                <c:pt idx="377">
                  <c:v>353.4</c:v>
                </c:pt>
                <c:pt idx="378">
                  <c:v>353</c:v>
                </c:pt>
                <c:pt idx="379">
                  <c:v>344</c:v>
                </c:pt>
                <c:pt idx="380">
                  <c:v>344.4</c:v>
                </c:pt>
                <c:pt idx="381">
                  <c:v>346</c:v>
                </c:pt>
                <c:pt idx="382">
                  <c:v>343.6</c:v>
                </c:pt>
                <c:pt idx="383">
                  <c:v>340</c:v>
                </c:pt>
                <c:pt idx="384">
                  <c:v>329.6</c:v>
                </c:pt>
                <c:pt idx="385">
                  <c:v>327.60000000000002</c:v>
                </c:pt>
                <c:pt idx="386">
                  <c:v>325.2</c:v>
                </c:pt>
                <c:pt idx="387">
                  <c:v>326</c:v>
                </c:pt>
                <c:pt idx="388">
                  <c:v>323.60000000000002</c:v>
                </c:pt>
                <c:pt idx="389">
                  <c:v>313.39999999999998</c:v>
                </c:pt>
                <c:pt idx="390">
                  <c:v>321</c:v>
                </c:pt>
                <c:pt idx="391">
                  <c:v>328.6</c:v>
                </c:pt>
                <c:pt idx="392">
                  <c:v>325</c:v>
                </c:pt>
                <c:pt idx="393">
                  <c:v>324</c:v>
                </c:pt>
                <c:pt idx="394">
                  <c:v>327.60000000000002</c:v>
                </c:pt>
                <c:pt idx="395">
                  <c:v>330.4</c:v>
                </c:pt>
                <c:pt idx="396">
                  <c:v>333.4</c:v>
                </c:pt>
                <c:pt idx="397">
                  <c:v>343.2</c:v>
                </c:pt>
                <c:pt idx="398">
                  <c:v>341.2</c:v>
                </c:pt>
                <c:pt idx="399">
                  <c:v>341.2</c:v>
                </c:pt>
                <c:pt idx="400">
                  <c:v>344</c:v>
                </c:pt>
                <c:pt idx="401">
                  <c:v>339.8</c:v>
                </c:pt>
                <c:pt idx="402">
                  <c:v>348.4</c:v>
                </c:pt>
                <c:pt idx="403">
                  <c:v>351.4</c:v>
                </c:pt>
                <c:pt idx="404">
                  <c:v>360.8</c:v>
                </c:pt>
                <c:pt idx="405">
                  <c:v>363.8</c:v>
                </c:pt>
                <c:pt idx="406">
                  <c:v>363</c:v>
                </c:pt>
                <c:pt idx="407">
                  <c:v>360.6</c:v>
                </c:pt>
                <c:pt idx="408">
                  <c:v>361.2</c:v>
                </c:pt>
                <c:pt idx="409">
                  <c:v>355.4</c:v>
                </c:pt>
                <c:pt idx="410">
                  <c:v>353.6</c:v>
                </c:pt>
                <c:pt idx="411">
                  <c:v>354</c:v>
                </c:pt>
                <c:pt idx="412">
                  <c:v>350</c:v>
                </c:pt>
                <c:pt idx="413">
                  <c:v>361.6</c:v>
                </c:pt>
                <c:pt idx="414">
                  <c:v>359.4</c:v>
                </c:pt>
                <c:pt idx="415">
                  <c:v>364.6</c:v>
                </c:pt>
                <c:pt idx="416">
                  <c:v>369.4</c:v>
                </c:pt>
                <c:pt idx="417">
                  <c:v>357.4</c:v>
                </c:pt>
                <c:pt idx="418">
                  <c:v>363.6</c:v>
                </c:pt>
                <c:pt idx="419">
                  <c:v>362.8</c:v>
                </c:pt>
                <c:pt idx="420">
                  <c:v>354.8</c:v>
                </c:pt>
                <c:pt idx="421">
                  <c:v>360.8</c:v>
                </c:pt>
                <c:pt idx="422">
                  <c:v>362.4</c:v>
                </c:pt>
                <c:pt idx="423">
                  <c:v>361.8</c:v>
                </c:pt>
                <c:pt idx="424">
                  <c:v>351.2</c:v>
                </c:pt>
                <c:pt idx="425">
                  <c:v>343.2</c:v>
                </c:pt>
                <c:pt idx="426">
                  <c:v>347</c:v>
                </c:pt>
                <c:pt idx="427">
                  <c:v>337.4</c:v>
                </c:pt>
                <c:pt idx="428">
                  <c:v>334.6</c:v>
                </c:pt>
                <c:pt idx="429">
                  <c:v>334.4</c:v>
                </c:pt>
                <c:pt idx="430">
                  <c:v>332.4</c:v>
                </c:pt>
                <c:pt idx="431">
                  <c:v>348.8</c:v>
                </c:pt>
                <c:pt idx="432">
                  <c:v>348.2</c:v>
                </c:pt>
                <c:pt idx="433">
                  <c:v>359.8</c:v>
                </c:pt>
                <c:pt idx="434">
                  <c:v>360</c:v>
                </c:pt>
                <c:pt idx="435">
                  <c:v>367.2</c:v>
                </c:pt>
                <c:pt idx="436">
                  <c:v>372.4</c:v>
                </c:pt>
                <c:pt idx="437">
                  <c:v>376.8</c:v>
                </c:pt>
                <c:pt idx="438">
                  <c:v>383.6</c:v>
                </c:pt>
                <c:pt idx="439">
                  <c:v>383</c:v>
                </c:pt>
                <c:pt idx="440">
                  <c:v>391</c:v>
                </c:pt>
                <c:pt idx="441">
                  <c:v>385.6</c:v>
                </c:pt>
                <c:pt idx="442">
                  <c:v>384.4</c:v>
                </c:pt>
                <c:pt idx="443">
                  <c:v>386.8</c:v>
                </c:pt>
                <c:pt idx="444">
                  <c:v>384</c:v>
                </c:pt>
                <c:pt idx="445">
                  <c:v>397.6</c:v>
                </c:pt>
                <c:pt idx="446">
                  <c:v>396.8</c:v>
                </c:pt>
                <c:pt idx="447">
                  <c:v>387</c:v>
                </c:pt>
                <c:pt idx="448">
                  <c:v>390.6</c:v>
                </c:pt>
                <c:pt idx="449">
                  <c:v>388.6</c:v>
                </c:pt>
                <c:pt idx="450">
                  <c:v>388.6</c:v>
                </c:pt>
                <c:pt idx="451">
                  <c:v>391.2</c:v>
                </c:pt>
                <c:pt idx="452">
                  <c:v>387.8</c:v>
                </c:pt>
                <c:pt idx="453">
                  <c:v>400.4</c:v>
                </c:pt>
                <c:pt idx="454">
                  <c:v>393.8</c:v>
                </c:pt>
                <c:pt idx="455">
                  <c:v>393.6</c:v>
                </c:pt>
                <c:pt idx="456">
                  <c:v>396</c:v>
                </c:pt>
                <c:pt idx="457">
                  <c:v>394.4</c:v>
                </c:pt>
                <c:pt idx="458">
                  <c:v>392.4</c:v>
                </c:pt>
                <c:pt idx="459">
                  <c:v>389.8</c:v>
                </c:pt>
                <c:pt idx="460">
                  <c:v>406.4</c:v>
                </c:pt>
                <c:pt idx="461">
                  <c:v>406.4</c:v>
                </c:pt>
                <c:pt idx="462">
                  <c:v>409.6</c:v>
                </c:pt>
                <c:pt idx="463">
                  <c:v>399.2</c:v>
                </c:pt>
                <c:pt idx="464">
                  <c:v>413.4</c:v>
                </c:pt>
                <c:pt idx="465">
                  <c:v>410</c:v>
                </c:pt>
                <c:pt idx="466">
                  <c:v>404.4</c:v>
                </c:pt>
                <c:pt idx="467">
                  <c:v>405.6</c:v>
                </c:pt>
                <c:pt idx="468">
                  <c:v>412.4</c:v>
                </c:pt>
                <c:pt idx="469">
                  <c:v>414</c:v>
                </c:pt>
                <c:pt idx="470">
                  <c:v>415.4</c:v>
                </c:pt>
                <c:pt idx="471">
                  <c:v>410.2</c:v>
                </c:pt>
                <c:pt idx="472">
                  <c:v>407.8</c:v>
                </c:pt>
                <c:pt idx="473">
                  <c:v>410.8</c:v>
                </c:pt>
                <c:pt idx="474">
                  <c:v>409.4</c:v>
                </c:pt>
                <c:pt idx="475">
                  <c:v>426.2</c:v>
                </c:pt>
                <c:pt idx="476">
                  <c:v>424.4</c:v>
                </c:pt>
                <c:pt idx="477">
                  <c:v>425.8</c:v>
                </c:pt>
                <c:pt idx="478">
                  <c:v>428.4</c:v>
                </c:pt>
                <c:pt idx="479">
                  <c:v>431.4</c:v>
                </c:pt>
                <c:pt idx="480">
                  <c:v>433.8</c:v>
                </c:pt>
                <c:pt idx="481">
                  <c:v>413.8</c:v>
                </c:pt>
                <c:pt idx="482">
                  <c:v>414.6</c:v>
                </c:pt>
                <c:pt idx="483">
                  <c:v>409</c:v>
                </c:pt>
                <c:pt idx="484">
                  <c:v>409.6</c:v>
                </c:pt>
                <c:pt idx="485">
                  <c:v>412.6</c:v>
                </c:pt>
                <c:pt idx="486">
                  <c:v>414.2</c:v>
                </c:pt>
                <c:pt idx="487">
                  <c:v>409.6</c:v>
                </c:pt>
                <c:pt idx="488">
                  <c:v>401.8</c:v>
                </c:pt>
                <c:pt idx="489">
                  <c:v>399.6</c:v>
                </c:pt>
                <c:pt idx="490">
                  <c:v>388</c:v>
                </c:pt>
                <c:pt idx="491">
                  <c:v>412</c:v>
                </c:pt>
                <c:pt idx="492">
                  <c:v>416.6</c:v>
                </c:pt>
                <c:pt idx="493">
                  <c:v>416.8</c:v>
                </c:pt>
                <c:pt idx="494">
                  <c:v>423.2</c:v>
                </c:pt>
                <c:pt idx="495">
                  <c:v>407.2</c:v>
                </c:pt>
                <c:pt idx="496">
                  <c:v>409.4</c:v>
                </c:pt>
                <c:pt idx="497">
                  <c:v>410.4</c:v>
                </c:pt>
                <c:pt idx="498">
                  <c:v>407.6</c:v>
                </c:pt>
                <c:pt idx="499">
                  <c:v>409.4</c:v>
                </c:pt>
                <c:pt idx="500">
                  <c:v>406.8</c:v>
                </c:pt>
                <c:pt idx="501">
                  <c:v>408.2</c:v>
                </c:pt>
                <c:pt idx="502">
                  <c:v>401.6</c:v>
                </c:pt>
                <c:pt idx="503">
                  <c:v>385.4</c:v>
                </c:pt>
                <c:pt idx="504">
                  <c:v>380.8</c:v>
                </c:pt>
                <c:pt idx="505">
                  <c:v>383.8</c:v>
                </c:pt>
                <c:pt idx="506">
                  <c:v>381.4</c:v>
                </c:pt>
                <c:pt idx="507">
                  <c:v>383.8</c:v>
                </c:pt>
                <c:pt idx="508">
                  <c:v>401.6</c:v>
                </c:pt>
                <c:pt idx="509">
                  <c:v>403</c:v>
                </c:pt>
                <c:pt idx="510">
                  <c:v>385.4</c:v>
                </c:pt>
                <c:pt idx="511">
                  <c:v>393.2</c:v>
                </c:pt>
                <c:pt idx="512">
                  <c:v>406.6</c:v>
                </c:pt>
                <c:pt idx="513">
                  <c:v>414.8</c:v>
                </c:pt>
                <c:pt idx="514">
                  <c:v>402.8</c:v>
                </c:pt>
                <c:pt idx="515">
                  <c:v>402</c:v>
                </c:pt>
                <c:pt idx="516">
                  <c:v>403.6</c:v>
                </c:pt>
                <c:pt idx="517">
                  <c:v>398.4</c:v>
                </c:pt>
                <c:pt idx="518">
                  <c:v>390.2</c:v>
                </c:pt>
                <c:pt idx="519">
                  <c:v>405</c:v>
                </c:pt>
                <c:pt idx="520">
                  <c:v>406.6</c:v>
                </c:pt>
                <c:pt idx="521">
                  <c:v>409.4</c:v>
                </c:pt>
                <c:pt idx="522">
                  <c:v>410.8</c:v>
                </c:pt>
                <c:pt idx="523">
                  <c:v>407.2</c:v>
                </c:pt>
                <c:pt idx="524">
                  <c:v>423.2</c:v>
                </c:pt>
                <c:pt idx="525">
                  <c:v>405.2</c:v>
                </c:pt>
                <c:pt idx="526">
                  <c:v>405.4</c:v>
                </c:pt>
                <c:pt idx="527">
                  <c:v>402.6</c:v>
                </c:pt>
                <c:pt idx="528">
                  <c:v>399.8</c:v>
                </c:pt>
                <c:pt idx="529">
                  <c:v>395.6</c:v>
                </c:pt>
                <c:pt idx="530">
                  <c:v>394.4</c:v>
                </c:pt>
                <c:pt idx="531">
                  <c:v>400</c:v>
                </c:pt>
                <c:pt idx="532">
                  <c:v>401.2</c:v>
                </c:pt>
                <c:pt idx="533">
                  <c:v>394.2</c:v>
                </c:pt>
                <c:pt idx="534">
                  <c:v>392.8</c:v>
                </c:pt>
                <c:pt idx="535">
                  <c:v>392.8</c:v>
                </c:pt>
                <c:pt idx="536">
                  <c:v>393.2</c:v>
                </c:pt>
                <c:pt idx="537">
                  <c:v>409.4</c:v>
                </c:pt>
                <c:pt idx="538">
                  <c:v>431.4</c:v>
                </c:pt>
                <c:pt idx="539">
                  <c:v>433.2</c:v>
                </c:pt>
                <c:pt idx="540">
                  <c:v>462.6</c:v>
                </c:pt>
                <c:pt idx="541">
                  <c:v>440.2</c:v>
                </c:pt>
                <c:pt idx="542">
                  <c:v>439.6</c:v>
                </c:pt>
                <c:pt idx="543">
                  <c:v>439.8</c:v>
                </c:pt>
                <c:pt idx="544">
                  <c:v>434.4</c:v>
                </c:pt>
                <c:pt idx="545">
                  <c:v>438.2</c:v>
                </c:pt>
                <c:pt idx="546">
                  <c:v>444.2</c:v>
                </c:pt>
                <c:pt idx="547">
                  <c:v>452.6</c:v>
                </c:pt>
                <c:pt idx="548">
                  <c:v>449.2</c:v>
                </c:pt>
                <c:pt idx="549">
                  <c:v>456.6</c:v>
                </c:pt>
                <c:pt idx="550">
                  <c:v>454.6</c:v>
                </c:pt>
                <c:pt idx="551">
                  <c:v>451.2</c:v>
                </c:pt>
                <c:pt idx="552">
                  <c:v>461.6</c:v>
                </c:pt>
                <c:pt idx="553">
                  <c:v>466.6</c:v>
                </c:pt>
                <c:pt idx="554">
                  <c:v>470.2</c:v>
                </c:pt>
                <c:pt idx="555">
                  <c:v>464</c:v>
                </c:pt>
                <c:pt idx="556">
                  <c:v>462.8</c:v>
                </c:pt>
                <c:pt idx="557">
                  <c:v>461.2</c:v>
                </c:pt>
                <c:pt idx="558">
                  <c:v>444.2</c:v>
                </c:pt>
                <c:pt idx="559">
                  <c:v>441.8</c:v>
                </c:pt>
                <c:pt idx="560">
                  <c:v>445</c:v>
                </c:pt>
                <c:pt idx="561">
                  <c:v>440.6</c:v>
                </c:pt>
                <c:pt idx="562">
                  <c:v>425.4</c:v>
                </c:pt>
                <c:pt idx="563">
                  <c:v>414</c:v>
                </c:pt>
                <c:pt idx="564">
                  <c:v>410</c:v>
                </c:pt>
                <c:pt idx="565">
                  <c:v>410</c:v>
                </c:pt>
                <c:pt idx="566">
                  <c:v>413</c:v>
                </c:pt>
                <c:pt idx="567">
                  <c:v>429.6</c:v>
                </c:pt>
                <c:pt idx="568">
                  <c:v>430.2</c:v>
                </c:pt>
                <c:pt idx="569">
                  <c:v>416.6</c:v>
                </c:pt>
                <c:pt idx="570">
                  <c:v>422</c:v>
                </c:pt>
                <c:pt idx="571">
                  <c:v>434.2</c:v>
                </c:pt>
                <c:pt idx="572">
                  <c:v>436.6</c:v>
                </c:pt>
                <c:pt idx="573">
                  <c:v>441.2</c:v>
                </c:pt>
                <c:pt idx="574">
                  <c:v>428.6</c:v>
                </c:pt>
                <c:pt idx="575">
                  <c:v>432.8</c:v>
                </c:pt>
                <c:pt idx="576">
                  <c:v>442.4</c:v>
                </c:pt>
                <c:pt idx="577">
                  <c:v>442.8</c:v>
                </c:pt>
                <c:pt idx="578">
                  <c:v>442.8</c:v>
                </c:pt>
                <c:pt idx="579">
                  <c:v>446.2</c:v>
                </c:pt>
                <c:pt idx="580">
                  <c:v>448.4</c:v>
                </c:pt>
                <c:pt idx="581">
                  <c:v>461</c:v>
                </c:pt>
                <c:pt idx="582">
                  <c:v>462.8</c:v>
                </c:pt>
                <c:pt idx="583">
                  <c:v>497.2</c:v>
                </c:pt>
                <c:pt idx="584">
                  <c:v>497.4</c:v>
                </c:pt>
                <c:pt idx="585">
                  <c:v>490.2</c:v>
                </c:pt>
                <c:pt idx="586">
                  <c:v>497.2</c:v>
                </c:pt>
                <c:pt idx="587">
                  <c:v>483.6</c:v>
                </c:pt>
                <c:pt idx="588">
                  <c:v>471.2</c:v>
                </c:pt>
                <c:pt idx="589">
                  <c:v>473.4</c:v>
                </c:pt>
                <c:pt idx="590">
                  <c:v>473.6</c:v>
                </c:pt>
                <c:pt idx="591">
                  <c:v>480.6</c:v>
                </c:pt>
                <c:pt idx="592">
                  <c:v>476.4</c:v>
                </c:pt>
                <c:pt idx="593">
                  <c:v>489.2</c:v>
                </c:pt>
                <c:pt idx="594">
                  <c:v>506</c:v>
                </c:pt>
                <c:pt idx="595">
                  <c:v>500.8</c:v>
                </c:pt>
                <c:pt idx="596">
                  <c:v>492.2</c:v>
                </c:pt>
                <c:pt idx="597">
                  <c:v>493.6</c:v>
                </c:pt>
                <c:pt idx="598">
                  <c:v>496.2</c:v>
                </c:pt>
                <c:pt idx="599">
                  <c:v>497.4</c:v>
                </c:pt>
                <c:pt idx="600">
                  <c:v>500.6</c:v>
                </c:pt>
                <c:pt idx="601">
                  <c:v>509.4</c:v>
                </c:pt>
                <c:pt idx="602">
                  <c:v>503.8</c:v>
                </c:pt>
                <c:pt idx="603">
                  <c:v>501.4</c:v>
                </c:pt>
                <c:pt idx="604">
                  <c:v>499</c:v>
                </c:pt>
                <c:pt idx="605">
                  <c:v>501.8</c:v>
                </c:pt>
                <c:pt idx="606">
                  <c:v>499.8</c:v>
                </c:pt>
                <c:pt idx="607">
                  <c:v>497</c:v>
                </c:pt>
                <c:pt idx="608">
                  <c:v>496.8</c:v>
                </c:pt>
                <c:pt idx="609">
                  <c:v>498.6</c:v>
                </c:pt>
                <c:pt idx="610">
                  <c:v>505</c:v>
                </c:pt>
                <c:pt idx="611">
                  <c:v>508.6</c:v>
                </c:pt>
                <c:pt idx="612">
                  <c:v>511.2</c:v>
                </c:pt>
                <c:pt idx="613">
                  <c:v>528.20000000000005</c:v>
                </c:pt>
                <c:pt idx="614">
                  <c:v>539</c:v>
                </c:pt>
                <c:pt idx="615">
                  <c:v>555.4</c:v>
                </c:pt>
                <c:pt idx="616">
                  <c:v>559.79999999999995</c:v>
                </c:pt>
                <c:pt idx="617">
                  <c:v>546.20000000000005</c:v>
                </c:pt>
                <c:pt idx="618">
                  <c:v>542.20000000000005</c:v>
                </c:pt>
                <c:pt idx="619">
                  <c:v>541</c:v>
                </c:pt>
                <c:pt idx="620">
                  <c:v>531.4</c:v>
                </c:pt>
                <c:pt idx="621">
                  <c:v>517.20000000000005</c:v>
                </c:pt>
                <c:pt idx="622">
                  <c:v>515.20000000000005</c:v>
                </c:pt>
                <c:pt idx="623">
                  <c:v>518.4</c:v>
                </c:pt>
                <c:pt idx="624">
                  <c:v>522</c:v>
                </c:pt>
                <c:pt idx="625">
                  <c:v>518.79999999999995</c:v>
                </c:pt>
                <c:pt idx="626">
                  <c:v>518.20000000000005</c:v>
                </c:pt>
                <c:pt idx="627">
                  <c:v>530.6</c:v>
                </c:pt>
                <c:pt idx="628">
                  <c:v>531.79999999999995</c:v>
                </c:pt>
                <c:pt idx="629">
                  <c:v>530.4</c:v>
                </c:pt>
                <c:pt idx="630">
                  <c:v>532</c:v>
                </c:pt>
                <c:pt idx="631">
                  <c:v>516.4</c:v>
                </c:pt>
                <c:pt idx="632">
                  <c:v>514.6</c:v>
                </c:pt>
                <c:pt idx="633">
                  <c:v>485.2</c:v>
                </c:pt>
                <c:pt idx="634">
                  <c:v>486.6</c:v>
                </c:pt>
                <c:pt idx="635">
                  <c:v>495.4</c:v>
                </c:pt>
                <c:pt idx="636">
                  <c:v>488.4</c:v>
                </c:pt>
                <c:pt idx="637">
                  <c:v>486.6</c:v>
                </c:pt>
                <c:pt idx="638">
                  <c:v>488.8</c:v>
                </c:pt>
                <c:pt idx="639">
                  <c:v>501.2</c:v>
                </c:pt>
                <c:pt idx="640">
                  <c:v>466.8</c:v>
                </c:pt>
                <c:pt idx="641">
                  <c:v>458.4</c:v>
                </c:pt>
                <c:pt idx="642">
                  <c:v>458.6</c:v>
                </c:pt>
                <c:pt idx="643">
                  <c:v>455.6</c:v>
                </c:pt>
                <c:pt idx="644">
                  <c:v>440.8</c:v>
                </c:pt>
                <c:pt idx="645">
                  <c:v>461.2</c:v>
                </c:pt>
                <c:pt idx="646">
                  <c:v>476.2</c:v>
                </c:pt>
                <c:pt idx="647">
                  <c:v>469.4</c:v>
                </c:pt>
                <c:pt idx="648">
                  <c:v>466.4</c:v>
                </c:pt>
                <c:pt idx="649">
                  <c:v>458.6</c:v>
                </c:pt>
                <c:pt idx="650">
                  <c:v>461</c:v>
                </c:pt>
                <c:pt idx="651">
                  <c:v>459.2</c:v>
                </c:pt>
                <c:pt idx="652">
                  <c:v>452.4</c:v>
                </c:pt>
                <c:pt idx="653">
                  <c:v>453</c:v>
                </c:pt>
                <c:pt idx="654">
                  <c:v>455</c:v>
                </c:pt>
              </c:numCache>
            </c:numRef>
          </c:val>
          <c:smooth val="0"/>
          <c:extLst>
            <c:ext xmlns:c16="http://schemas.microsoft.com/office/drawing/2014/chart" uri="{C3380CC4-5D6E-409C-BE32-E72D297353CC}">
              <c16:uniqueId val="{00000001-BCC9-448C-8B72-6296E9148760}"/>
            </c:ext>
          </c:extLst>
        </c:ser>
        <c:dLbls>
          <c:showLegendKey val="0"/>
          <c:showVal val="0"/>
          <c:showCatName val="0"/>
          <c:showSerName val="0"/>
          <c:showPercent val="0"/>
          <c:showBubbleSize val="0"/>
        </c:dLbls>
        <c:smooth val="0"/>
        <c:axId val="775920863"/>
        <c:axId val="775922527"/>
      </c:lineChart>
      <c:catAx>
        <c:axId val="775920863"/>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000" b="0" i="0" u="none" strike="noStrike" kern="1200" baseline="0">
                <a:solidFill>
                  <a:schemeClr val="tx1">
                    <a:lumMod val="75000"/>
                    <a:lumOff val="25000"/>
                  </a:schemeClr>
                </a:solidFill>
                <a:latin typeface="+mn-lt"/>
                <a:ea typeface="+mn-ea"/>
                <a:cs typeface="+mn-cs"/>
              </a:defRPr>
            </a:pPr>
            <a:endParaRPr lang="en-US"/>
          </a:p>
        </c:txPr>
        <c:crossAx val="775922527"/>
        <c:crosses val="autoZero"/>
        <c:auto val="1"/>
        <c:lblAlgn val="ctr"/>
        <c:lblOffset val="100"/>
        <c:noMultiLvlLbl val="0"/>
      </c:catAx>
      <c:valAx>
        <c:axId val="7759225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chemeClr val="tx1">
                    <a:lumMod val="75000"/>
                    <a:lumOff val="25000"/>
                  </a:schemeClr>
                </a:solidFill>
                <a:latin typeface="+mn-lt"/>
                <a:ea typeface="+mn-ea"/>
                <a:cs typeface="+mn-cs"/>
              </a:defRPr>
            </a:pPr>
            <a:endParaRPr lang="en-US"/>
          </a:p>
        </c:txPr>
        <c:crossAx val="775920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2">
          <a:lumMod val="75000"/>
        </a:schemeClr>
      </a:solidFill>
    </a:ln>
    <a:effectLst/>
  </c:spPr>
  <c:txPr>
    <a:bodyPr/>
    <a:lstStyle/>
    <a:p>
      <a:pPr>
        <a:defRPr lang="en-US" sz="1000" b="0" i="0" u="none" strike="noStrike" kern="1200" baseline="0">
          <a:solidFill>
            <a:schemeClr val="tx1"/>
          </a:solidFill>
          <a:latin typeface="+mn-lt"/>
          <a:ea typeface="+mn-ea"/>
          <a:cs typeface="+mn-cs"/>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fa2ce28f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gfa2ce28f5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5484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009deb1a84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g1009deb1a84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009deb1a84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1009deb1a84_4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09deb1a84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g1009deb1a84_5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009deb1a84_4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1009deb1a84_4_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a2ce28f5b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gfa2ce28f5b_3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009deb1a84_5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1009deb1a84_5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009deb1a84_4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1009deb1a84_4_7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09deb1a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g1009deb1a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09deb1a84_5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g1009deb1a84_5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09deb1a84_4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1009deb1a84_4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09deb1a84_5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1009deb1a84_5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fa2ce28f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gfa2ce28f5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3" Type="http://schemas.microsoft.com/office/2007/relationships/media" Target="../media/media2.mp4"/><Relationship Id="rId7" Type="http://schemas.openxmlformats.org/officeDocument/2006/relationships/slideLayout" Target="../slideLayouts/slideLayout2.xml"/><Relationship Id="rId12"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11.png"/><Relationship Id="rId5" Type="http://schemas.microsoft.com/office/2007/relationships/media" Target="../media/media3.mp4"/><Relationship Id="rId10" Type="http://schemas.openxmlformats.org/officeDocument/2006/relationships/image" Target="../media/image10.png"/><Relationship Id="rId4" Type="http://schemas.openxmlformats.org/officeDocument/2006/relationships/video" Target="../media/media2.mp4"/><Relationship Id="rId9"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descr="Pacman | Pacman tattoo, Kaws iphone wallpaper, Illustration design"/>
          <p:cNvPicPr preferRelativeResize="0"/>
          <p:nvPr/>
        </p:nvPicPr>
        <p:blipFill rotWithShape="1">
          <a:blip r:embed="rId3">
            <a:alphaModFix/>
          </a:blip>
          <a:srcRect/>
          <a:stretch/>
        </p:blipFill>
        <p:spPr>
          <a:xfrm>
            <a:off x="8041546" y="1827212"/>
            <a:ext cx="3810000" cy="2857500"/>
          </a:xfrm>
          <a:prstGeom prst="rect">
            <a:avLst/>
          </a:prstGeom>
          <a:noFill/>
          <a:ln>
            <a:noFill/>
          </a:ln>
        </p:spPr>
      </p:pic>
      <p:sp>
        <p:nvSpPr>
          <p:cNvPr id="85" name="Google Shape;85;p13"/>
          <p:cNvSpPr txBox="1">
            <a:spLocks noGrp="1"/>
          </p:cNvSpPr>
          <p:nvPr>
            <p:ph type="ctrTitle"/>
          </p:nvPr>
        </p:nvSpPr>
        <p:spPr>
          <a:xfrm>
            <a:off x="1524000" y="1122363"/>
            <a:ext cx="9247464"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Quattrocento Sans"/>
              <a:buNone/>
            </a:pPr>
            <a:r>
              <a:rPr lang="en-US">
                <a:latin typeface="Quattrocento Sans"/>
                <a:ea typeface="Quattrocento Sans"/>
                <a:cs typeface="Quattrocento Sans"/>
                <a:sym typeface="Quattrocento Sans"/>
              </a:rPr>
              <a:t>Application of RL </a:t>
            </a:r>
            <a:br>
              <a:rPr lang="en-US">
                <a:latin typeface="Quattrocento Sans"/>
                <a:ea typeface="Quattrocento Sans"/>
                <a:cs typeface="Quattrocento Sans"/>
                <a:sym typeface="Quattrocento Sans"/>
              </a:rPr>
            </a:br>
            <a:r>
              <a:rPr lang="en-US">
                <a:latin typeface="Quattrocento Sans"/>
                <a:ea typeface="Quattrocento Sans"/>
                <a:cs typeface="Quattrocento Sans"/>
                <a:sym typeface="Quattrocento Sans"/>
              </a:rPr>
              <a:t>in Pacman</a:t>
            </a:r>
            <a:endParaRPr>
              <a:latin typeface="Quattrocento Sans"/>
              <a:ea typeface="Quattrocento Sans"/>
              <a:cs typeface="Quattrocento Sans"/>
              <a:sym typeface="Quattrocento Sans"/>
            </a:endParaRPr>
          </a:p>
        </p:txBody>
      </p:sp>
      <p:sp>
        <p:nvSpPr>
          <p:cNvPr id="86" name="Google Shape;86;p1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lnSpcReduction="10000"/>
          </a:bodyPr>
          <a:lstStyle/>
          <a:p>
            <a:pPr marL="0" lvl="0" indent="0" algn="ctr" rtl="0">
              <a:lnSpc>
                <a:spcPct val="90000"/>
              </a:lnSpc>
              <a:spcBef>
                <a:spcPts val="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r>
              <a:rPr lang="en-US"/>
              <a:t>Ng Zhi Da A0034082R</a:t>
            </a:r>
            <a:endParaRPr/>
          </a:p>
          <a:p>
            <a:pPr marL="0" lvl="0" indent="0" algn="ctr" rtl="0">
              <a:lnSpc>
                <a:spcPct val="90000"/>
              </a:lnSpc>
              <a:spcBef>
                <a:spcPts val="1000"/>
              </a:spcBef>
              <a:spcAft>
                <a:spcPts val="0"/>
              </a:spcAft>
              <a:buClr>
                <a:schemeClr val="dk1"/>
              </a:buClr>
              <a:buSzPts val="2400"/>
              <a:buNone/>
            </a:pPr>
            <a:r>
              <a:rPr lang="en-US"/>
              <a:t>Yap Dian Hao A0184679H</a:t>
            </a:r>
            <a:endParaRPr/>
          </a:p>
        </p:txBody>
      </p:sp>
      <p:pic>
        <p:nvPicPr>
          <p:cNvPr id="87" name="Google Shape;87;p13" descr="Pacman | Pacman tattoo, Kaws iphone wallpaper, Illustration design"/>
          <p:cNvPicPr preferRelativeResize="0"/>
          <p:nvPr/>
        </p:nvPicPr>
        <p:blipFill rotWithShape="1">
          <a:blip r:embed="rId4">
            <a:alphaModFix/>
          </a:blip>
          <a:srcRect/>
          <a:stretch/>
        </p:blipFill>
        <p:spPr>
          <a:xfrm>
            <a:off x="7055839" y="4038643"/>
            <a:ext cx="1971414" cy="201336"/>
          </a:xfrm>
          <a:prstGeom prst="rect">
            <a:avLst/>
          </a:prstGeom>
          <a:noFill/>
          <a:ln>
            <a:noFill/>
          </a:ln>
        </p:spPr>
      </p:pic>
      <p:pic>
        <p:nvPicPr>
          <p:cNvPr id="88" name="Google Shape;88;p13" descr="Pacman | Pacman tattoo, Kaws iphone wallpaper, Illustration design"/>
          <p:cNvPicPr preferRelativeResize="0"/>
          <p:nvPr/>
        </p:nvPicPr>
        <p:blipFill rotWithShape="1">
          <a:blip r:embed="rId4">
            <a:alphaModFix/>
          </a:blip>
          <a:srcRect/>
          <a:stretch/>
        </p:blipFill>
        <p:spPr>
          <a:xfrm>
            <a:off x="5076035" y="4038643"/>
            <a:ext cx="1971414" cy="201336"/>
          </a:xfrm>
          <a:prstGeom prst="rect">
            <a:avLst/>
          </a:prstGeom>
          <a:noFill/>
          <a:ln>
            <a:noFill/>
          </a:ln>
        </p:spPr>
      </p:pic>
      <p:pic>
        <p:nvPicPr>
          <p:cNvPr id="89" name="Google Shape;89;p13" descr="Pacman | Pacman tattoo, Kaws iphone wallpaper, Illustration design"/>
          <p:cNvPicPr preferRelativeResize="0"/>
          <p:nvPr/>
        </p:nvPicPr>
        <p:blipFill rotWithShape="1">
          <a:blip r:embed="rId4">
            <a:alphaModFix/>
          </a:blip>
          <a:srcRect/>
          <a:stretch/>
        </p:blipFill>
        <p:spPr>
          <a:xfrm>
            <a:off x="3104621" y="4038643"/>
            <a:ext cx="1971414" cy="201336"/>
          </a:xfrm>
          <a:prstGeom prst="rect">
            <a:avLst/>
          </a:prstGeom>
          <a:noFill/>
          <a:ln>
            <a:noFill/>
          </a:ln>
        </p:spPr>
      </p:pic>
      <p:pic>
        <p:nvPicPr>
          <p:cNvPr id="90" name="Google Shape;90;p13" descr="Pacman | Pacman tattoo, Kaws iphone wallpaper, Illustration design"/>
          <p:cNvPicPr preferRelativeResize="0"/>
          <p:nvPr/>
        </p:nvPicPr>
        <p:blipFill rotWithShape="1">
          <a:blip r:embed="rId4">
            <a:alphaModFix/>
          </a:blip>
          <a:srcRect/>
          <a:stretch/>
        </p:blipFill>
        <p:spPr>
          <a:xfrm>
            <a:off x="1124817" y="4050367"/>
            <a:ext cx="1971414" cy="20133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11" name="Google Shape;222;p26">
            <a:extLst>
              <a:ext uri="{FF2B5EF4-FFF2-40B4-BE49-F238E27FC236}">
                <a16:creationId xmlns:a16="http://schemas.microsoft.com/office/drawing/2014/main" id="{162292B1-D586-40F3-BE60-3FCDCBEDC3C3}"/>
              </a:ext>
            </a:extLst>
          </p:cNvPr>
          <p:cNvSpPr txBox="1">
            <a:spLocks/>
          </p:cNvSpPr>
          <p:nvPr/>
        </p:nvSpPr>
        <p:spPr>
          <a:xfrm>
            <a:off x="6057971" y="1253400"/>
            <a:ext cx="5716915" cy="4351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r>
              <a:rPr lang="en-US" sz="2400" dirty="0"/>
              <a:t>Discount Factor</a:t>
            </a:r>
          </a:p>
          <a:p>
            <a:pPr lvl="1" algn="just">
              <a:spcBef>
                <a:spcPts val="1000"/>
              </a:spcBef>
            </a:pPr>
            <a:r>
              <a:rPr lang="en-US" sz="1600" dirty="0"/>
              <a:t>Not significant different in results based on 700 episodes. </a:t>
            </a:r>
          </a:p>
          <a:p>
            <a:pPr lvl="1" algn="just">
              <a:spcBef>
                <a:spcPts val="1000"/>
              </a:spcBef>
            </a:pPr>
            <a:r>
              <a:rPr lang="en-US" sz="1600" dirty="0"/>
              <a:t>Discount factor of 0.99 selected (more commonly used in our open source research) </a:t>
            </a:r>
          </a:p>
        </p:txBody>
      </p:sp>
      <p:graphicFrame>
        <p:nvGraphicFramePr>
          <p:cNvPr id="15" name="Chart 14">
            <a:extLst>
              <a:ext uri="{FF2B5EF4-FFF2-40B4-BE49-F238E27FC236}">
                <a16:creationId xmlns:a16="http://schemas.microsoft.com/office/drawing/2014/main" id="{7DD6A820-3925-40E4-8844-2EA72B61935A}"/>
              </a:ext>
            </a:extLst>
          </p:cNvPr>
          <p:cNvGraphicFramePr>
            <a:graphicFrameLocks/>
          </p:cNvGraphicFramePr>
          <p:nvPr>
            <p:extLst>
              <p:ext uri="{D42A27DB-BD31-4B8C-83A1-F6EECF244321}">
                <p14:modId xmlns:p14="http://schemas.microsoft.com/office/powerpoint/2010/main" val="2545140601"/>
              </p:ext>
            </p:extLst>
          </p:nvPr>
        </p:nvGraphicFramePr>
        <p:xfrm>
          <a:off x="948998" y="3324178"/>
          <a:ext cx="5295829" cy="3124200"/>
        </p:xfrm>
        <a:graphic>
          <a:graphicData uri="http://schemas.openxmlformats.org/drawingml/2006/chart">
            <c:chart xmlns:c="http://schemas.openxmlformats.org/drawingml/2006/chart" xmlns:r="http://schemas.openxmlformats.org/officeDocument/2006/relationships" r:id="rId3"/>
          </a:graphicData>
        </a:graphic>
      </p:graphicFrame>
      <p:sp>
        <p:nvSpPr>
          <p:cNvPr id="220" name="Google Shape;220;p2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dirty="0">
                <a:latin typeface="Open Sans"/>
                <a:ea typeface="Open Sans"/>
                <a:cs typeface="Open Sans"/>
                <a:sym typeface="Open Sans"/>
              </a:rPr>
              <a:t>Parameters Selection</a:t>
            </a:r>
            <a:endParaRPr dirty="0"/>
          </a:p>
        </p:txBody>
      </p:sp>
      <p:pic>
        <p:nvPicPr>
          <p:cNvPr id="221" name="Google Shape;221;p26"/>
          <p:cNvPicPr preferRelativeResize="0"/>
          <p:nvPr/>
        </p:nvPicPr>
        <p:blipFill rotWithShape="1">
          <a:blip r:embed="rId4">
            <a:alphaModFix/>
          </a:blip>
          <a:srcRect/>
          <a:stretch/>
        </p:blipFill>
        <p:spPr>
          <a:xfrm>
            <a:off x="9211113" y="6103733"/>
            <a:ext cx="2590730" cy="689291"/>
          </a:xfrm>
          <a:prstGeom prst="rect">
            <a:avLst/>
          </a:prstGeom>
          <a:noFill/>
          <a:ln>
            <a:noFill/>
          </a:ln>
        </p:spPr>
      </p:pic>
      <p:sp>
        <p:nvSpPr>
          <p:cNvPr id="222" name="Google Shape;222;p26"/>
          <p:cNvSpPr txBox="1">
            <a:spLocks noGrp="1"/>
          </p:cNvSpPr>
          <p:nvPr>
            <p:ph type="body" idx="1"/>
          </p:nvPr>
        </p:nvSpPr>
        <p:spPr>
          <a:xfrm>
            <a:off x="527912" y="1328475"/>
            <a:ext cx="5716915"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SG" sz="2400" dirty="0"/>
              <a:t>State representation</a:t>
            </a:r>
          </a:p>
          <a:p>
            <a:pPr lvl="1" algn="just">
              <a:spcBef>
                <a:spcPts val="1000"/>
              </a:spcBef>
            </a:pPr>
            <a:r>
              <a:rPr lang="en-US" sz="1600" dirty="0"/>
              <a:t>1 frame state seems to yield better results in early phase, where agent is more concerned about learning fundamental. As agent starts to learn more complex strategies like evading ghost, the direction of ghost may be more critical for agent to stay alive longer.</a:t>
            </a:r>
            <a:endParaRPr sz="1600" dirty="0"/>
          </a:p>
        </p:txBody>
      </p:sp>
      <p:sp>
        <p:nvSpPr>
          <p:cNvPr id="8" name="TextBox 7">
            <a:extLst>
              <a:ext uri="{FF2B5EF4-FFF2-40B4-BE49-F238E27FC236}">
                <a16:creationId xmlns:a16="http://schemas.microsoft.com/office/drawing/2014/main" id="{F8CDB21D-6A10-4D48-9440-B5B90E27227B}"/>
              </a:ext>
            </a:extLst>
          </p:cNvPr>
          <p:cNvSpPr txBox="1"/>
          <p:nvPr/>
        </p:nvSpPr>
        <p:spPr>
          <a:xfrm>
            <a:off x="4781282" y="3723964"/>
            <a:ext cx="1388522" cy="307777"/>
          </a:xfrm>
          <a:prstGeom prst="rect">
            <a:avLst/>
          </a:prstGeom>
          <a:noFill/>
        </p:spPr>
        <p:txBody>
          <a:bodyPr wrap="none" rtlCol="0">
            <a:spAutoFit/>
          </a:bodyPr>
          <a:lstStyle/>
          <a:p>
            <a:r>
              <a:rPr lang="en-SG" b="1" dirty="0">
                <a:solidFill>
                  <a:schemeClr val="accent2"/>
                </a:solidFill>
              </a:rPr>
              <a:t>4 frames state</a:t>
            </a:r>
          </a:p>
        </p:txBody>
      </p:sp>
      <p:sp>
        <p:nvSpPr>
          <p:cNvPr id="9" name="TextBox 8">
            <a:extLst>
              <a:ext uri="{FF2B5EF4-FFF2-40B4-BE49-F238E27FC236}">
                <a16:creationId xmlns:a16="http://schemas.microsoft.com/office/drawing/2014/main" id="{645EDEC8-6D66-456B-B42B-F90E98AB6558}"/>
              </a:ext>
            </a:extLst>
          </p:cNvPr>
          <p:cNvSpPr txBox="1"/>
          <p:nvPr/>
        </p:nvSpPr>
        <p:spPr>
          <a:xfrm>
            <a:off x="4955692" y="4431527"/>
            <a:ext cx="1289135" cy="307777"/>
          </a:xfrm>
          <a:prstGeom prst="rect">
            <a:avLst/>
          </a:prstGeom>
          <a:noFill/>
        </p:spPr>
        <p:txBody>
          <a:bodyPr wrap="none" rtlCol="0">
            <a:spAutoFit/>
          </a:bodyPr>
          <a:lstStyle/>
          <a:p>
            <a:r>
              <a:rPr lang="en-SG" b="1" dirty="0">
                <a:solidFill>
                  <a:schemeClr val="accent1"/>
                </a:solidFill>
              </a:rPr>
              <a:t>1 frame state</a:t>
            </a:r>
          </a:p>
        </p:txBody>
      </p:sp>
      <p:graphicFrame>
        <p:nvGraphicFramePr>
          <p:cNvPr id="10" name="Chart 9">
            <a:extLst>
              <a:ext uri="{FF2B5EF4-FFF2-40B4-BE49-F238E27FC236}">
                <a16:creationId xmlns:a16="http://schemas.microsoft.com/office/drawing/2014/main" id="{84E53E30-4C44-4CCA-B546-D291AD3E7E97}"/>
              </a:ext>
            </a:extLst>
          </p:cNvPr>
          <p:cNvGraphicFramePr>
            <a:graphicFrameLocks/>
          </p:cNvGraphicFramePr>
          <p:nvPr>
            <p:extLst>
              <p:ext uri="{D42A27DB-BD31-4B8C-83A1-F6EECF244321}">
                <p14:modId xmlns:p14="http://schemas.microsoft.com/office/powerpoint/2010/main" val="3152149895"/>
              </p:ext>
            </p:extLst>
          </p:nvPr>
        </p:nvGraphicFramePr>
        <p:xfrm>
          <a:off x="6505666" y="3324177"/>
          <a:ext cx="5158422" cy="3124199"/>
        </p:xfrm>
        <a:graphic>
          <a:graphicData uri="http://schemas.openxmlformats.org/drawingml/2006/chart">
            <c:chart xmlns:c="http://schemas.openxmlformats.org/drawingml/2006/chart" xmlns:r="http://schemas.openxmlformats.org/officeDocument/2006/relationships" r:id="rId5"/>
          </a:graphicData>
        </a:graphic>
      </p:graphicFrame>
      <p:sp>
        <p:nvSpPr>
          <p:cNvPr id="12" name="TextBox 11">
            <a:extLst>
              <a:ext uri="{FF2B5EF4-FFF2-40B4-BE49-F238E27FC236}">
                <a16:creationId xmlns:a16="http://schemas.microsoft.com/office/drawing/2014/main" id="{40DDBE18-3F99-4D5D-B0D9-FC9AD58BCBE4}"/>
              </a:ext>
            </a:extLst>
          </p:cNvPr>
          <p:cNvSpPr txBox="1"/>
          <p:nvPr/>
        </p:nvSpPr>
        <p:spPr>
          <a:xfrm>
            <a:off x="9195647" y="3877852"/>
            <a:ext cx="2047355" cy="307777"/>
          </a:xfrm>
          <a:prstGeom prst="rect">
            <a:avLst/>
          </a:prstGeom>
          <a:noFill/>
        </p:spPr>
        <p:txBody>
          <a:bodyPr wrap="none" rtlCol="0">
            <a:spAutoFit/>
          </a:bodyPr>
          <a:lstStyle/>
          <a:p>
            <a:r>
              <a:rPr lang="en-SG" b="1" dirty="0">
                <a:solidFill>
                  <a:schemeClr val="accent2"/>
                </a:solidFill>
              </a:rPr>
              <a:t>Discount factor = 0.99</a:t>
            </a:r>
          </a:p>
        </p:txBody>
      </p:sp>
      <p:sp>
        <p:nvSpPr>
          <p:cNvPr id="13" name="TextBox 12">
            <a:extLst>
              <a:ext uri="{FF2B5EF4-FFF2-40B4-BE49-F238E27FC236}">
                <a16:creationId xmlns:a16="http://schemas.microsoft.com/office/drawing/2014/main" id="{47E69C28-2127-43AD-A9C7-20D3D3CF47A1}"/>
              </a:ext>
            </a:extLst>
          </p:cNvPr>
          <p:cNvSpPr txBox="1"/>
          <p:nvPr/>
        </p:nvSpPr>
        <p:spPr>
          <a:xfrm>
            <a:off x="9507646" y="4739304"/>
            <a:ext cx="1997663" cy="307777"/>
          </a:xfrm>
          <a:prstGeom prst="rect">
            <a:avLst/>
          </a:prstGeom>
          <a:noFill/>
        </p:spPr>
        <p:txBody>
          <a:bodyPr wrap="none" rtlCol="0">
            <a:spAutoFit/>
          </a:bodyPr>
          <a:lstStyle/>
          <a:p>
            <a:r>
              <a:rPr lang="en-SG" b="1" dirty="0">
                <a:solidFill>
                  <a:schemeClr val="accent1"/>
                </a:solidFill>
              </a:rPr>
              <a:t>Discount Factor = 0.9</a:t>
            </a:r>
          </a:p>
        </p:txBody>
      </p:sp>
    </p:spTree>
    <p:extLst>
      <p:ext uri="{BB962C8B-B14F-4D97-AF65-F5344CB8AC3E}">
        <p14:creationId xmlns:p14="http://schemas.microsoft.com/office/powerpoint/2010/main" val="92870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Key Parameters </a:t>
            </a:r>
            <a:endParaRPr/>
          </a:p>
        </p:txBody>
      </p:sp>
      <p:pic>
        <p:nvPicPr>
          <p:cNvPr id="167" name="Google Shape;167;p20"/>
          <p:cNvPicPr preferRelativeResize="0"/>
          <p:nvPr/>
        </p:nvPicPr>
        <p:blipFill rotWithShape="1">
          <a:blip r:embed="rId3">
            <a:alphaModFix/>
          </a:blip>
          <a:srcRect/>
          <a:stretch/>
        </p:blipFill>
        <p:spPr>
          <a:xfrm>
            <a:off x="9211113" y="6103733"/>
            <a:ext cx="2590730" cy="689291"/>
          </a:xfrm>
          <a:prstGeom prst="rect">
            <a:avLst/>
          </a:prstGeom>
          <a:noFill/>
          <a:ln>
            <a:noFill/>
          </a:ln>
        </p:spPr>
      </p:pic>
      <p:graphicFrame>
        <p:nvGraphicFramePr>
          <p:cNvPr id="168" name="Google Shape;168;p20"/>
          <p:cNvGraphicFramePr/>
          <p:nvPr/>
        </p:nvGraphicFramePr>
        <p:xfrm>
          <a:off x="838200" y="1792950"/>
          <a:ext cx="10740975" cy="4011012"/>
        </p:xfrm>
        <a:graphic>
          <a:graphicData uri="http://schemas.openxmlformats.org/drawingml/2006/table">
            <a:tbl>
              <a:tblPr>
                <a:noFill/>
                <a:tableStyleId>{303B5BF9-F652-4DFB-8434-92A42EA76BBE}</a:tableStyleId>
              </a:tblPr>
              <a:tblGrid>
                <a:gridCol w="3580325">
                  <a:extLst>
                    <a:ext uri="{9D8B030D-6E8A-4147-A177-3AD203B41FA5}">
                      <a16:colId xmlns:a16="http://schemas.microsoft.com/office/drawing/2014/main" val="20000"/>
                    </a:ext>
                  </a:extLst>
                </a:gridCol>
                <a:gridCol w="3580325">
                  <a:extLst>
                    <a:ext uri="{9D8B030D-6E8A-4147-A177-3AD203B41FA5}">
                      <a16:colId xmlns:a16="http://schemas.microsoft.com/office/drawing/2014/main" val="20001"/>
                    </a:ext>
                  </a:extLst>
                </a:gridCol>
                <a:gridCol w="3580325">
                  <a:extLst>
                    <a:ext uri="{9D8B030D-6E8A-4147-A177-3AD203B41FA5}">
                      <a16:colId xmlns:a16="http://schemas.microsoft.com/office/drawing/2014/main" val="20002"/>
                    </a:ext>
                  </a:extLst>
                </a:gridCol>
              </a:tblGrid>
              <a:tr h="426700">
                <a:tc>
                  <a:txBody>
                    <a:bodyPr/>
                    <a:lstStyle/>
                    <a:p>
                      <a:pPr marL="0" lvl="0" indent="0" algn="ctr" rtl="0">
                        <a:spcBef>
                          <a:spcPts val="0"/>
                        </a:spcBef>
                        <a:spcAft>
                          <a:spcPts val="0"/>
                        </a:spcAft>
                        <a:buNone/>
                      </a:pPr>
                      <a:r>
                        <a:rPr lang="en-US" sz="1600" b="1"/>
                        <a:t>Hyperparameter</a:t>
                      </a:r>
                      <a:endParaRPr sz="1600" b="1"/>
                    </a:p>
                  </a:txBody>
                  <a:tcPr marL="91425" marR="91425" marT="91425" marB="91425">
                    <a:solidFill>
                      <a:schemeClr val="lt2"/>
                    </a:solidFill>
                  </a:tcPr>
                </a:tc>
                <a:tc>
                  <a:txBody>
                    <a:bodyPr/>
                    <a:lstStyle/>
                    <a:p>
                      <a:pPr marL="0" lvl="0" indent="0" algn="ctr" rtl="0">
                        <a:spcBef>
                          <a:spcPts val="0"/>
                        </a:spcBef>
                        <a:spcAft>
                          <a:spcPts val="0"/>
                        </a:spcAft>
                        <a:buNone/>
                      </a:pPr>
                      <a:r>
                        <a:rPr lang="en-US" sz="1600" b="1"/>
                        <a:t>Value</a:t>
                      </a:r>
                      <a:endParaRPr sz="1600" b="1"/>
                    </a:p>
                  </a:txBody>
                  <a:tcPr marL="91425" marR="91425" marT="91425" marB="91425">
                    <a:solidFill>
                      <a:schemeClr val="lt2"/>
                    </a:solidFill>
                  </a:tcPr>
                </a:tc>
                <a:tc>
                  <a:txBody>
                    <a:bodyPr/>
                    <a:lstStyle/>
                    <a:p>
                      <a:pPr marL="0" lvl="0" indent="0" algn="ctr" rtl="0">
                        <a:lnSpc>
                          <a:spcPct val="90000"/>
                        </a:lnSpc>
                        <a:spcBef>
                          <a:spcPts val="0"/>
                        </a:spcBef>
                        <a:spcAft>
                          <a:spcPts val="0"/>
                        </a:spcAft>
                        <a:buNone/>
                      </a:pPr>
                      <a:r>
                        <a:rPr lang="en-US" sz="1600" b="1"/>
                        <a:t>Remarks</a:t>
                      </a:r>
                      <a:endParaRPr sz="1600" b="1"/>
                    </a:p>
                  </a:txBody>
                  <a:tcPr marL="91425" marR="91425" marT="91425" marB="91425">
                    <a:solidFill>
                      <a:schemeClr val="lt2"/>
                    </a:solidFill>
                  </a:tcPr>
                </a:tc>
                <a:extLst>
                  <a:ext uri="{0D108BD9-81ED-4DB2-BD59-A6C34878D82A}">
                    <a16:rowId xmlns:a16="http://schemas.microsoft.com/office/drawing/2014/main" val="10000"/>
                  </a:ext>
                </a:extLst>
              </a:tr>
              <a:tr h="841225">
                <a:tc>
                  <a:txBody>
                    <a:bodyPr/>
                    <a:lstStyle/>
                    <a:p>
                      <a:pPr marL="0" lvl="0" indent="0" algn="l" rtl="0">
                        <a:spcBef>
                          <a:spcPts val="0"/>
                        </a:spcBef>
                        <a:spcAft>
                          <a:spcPts val="0"/>
                        </a:spcAft>
                        <a:buNone/>
                      </a:pPr>
                      <a:r>
                        <a:rPr lang="en-US" sz="1600"/>
                        <a:t>Replay Buffer</a:t>
                      </a:r>
                      <a:endParaRPr sz="1600"/>
                    </a:p>
                  </a:txBody>
                  <a:tcPr marL="91425" marR="91425" marT="91425" marB="91425" anchor="ctr"/>
                </a:tc>
                <a:tc>
                  <a:txBody>
                    <a:bodyPr/>
                    <a:lstStyle/>
                    <a:p>
                      <a:pPr marL="0" lvl="0" indent="0" algn="ctr" rtl="0">
                        <a:spcBef>
                          <a:spcPts val="0"/>
                        </a:spcBef>
                        <a:spcAft>
                          <a:spcPts val="0"/>
                        </a:spcAft>
                        <a:buNone/>
                      </a:pPr>
                      <a:r>
                        <a:rPr lang="en-US" sz="1600" dirty="0"/>
                        <a:t>20,000 steps</a:t>
                      </a:r>
                      <a:endParaRPr sz="1600" dirty="0"/>
                    </a:p>
                  </a:txBody>
                  <a:tcPr marL="91425" marR="91425" marT="91425" marB="91425" anchor="ctr"/>
                </a:tc>
                <a:tc>
                  <a:txBody>
                    <a:bodyPr/>
                    <a:lstStyle/>
                    <a:p>
                      <a:pPr marL="0" lvl="0" indent="0" algn="l" rtl="0">
                        <a:lnSpc>
                          <a:spcPct val="90000"/>
                        </a:lnSpc>
                        <a:spcBef>
                          <a:spcPts val="0"/>
                        </a:spcBef>
                        <a:spcAft>
                          <a:spcPts val="0"/>
                        </a:spcAft>
                        <a:buNone/>
                      </a:pPr>
                      <a:r>
                        <a:rPr lang="en-US" sz="1600" dirty="0"/>
                        <a:t>Double ended queue to store actions, rewards, done states, states</a:t>
                      </a:r>
                      <a:endParaRPr sz="1600" dirty="0"/>
                    </a:p>
                  </a:txBody>
                  <a:tcPr marL="91425" marR="91425" marT="91425" marB="91425" anchor="ctr"/>
                </a:tc>
                <a:extLst>
                  <a:ext uri="{0D108BD9-81ED-4DB2-BD59-A6C34878D82A}">
                    <a16:rowId xmlns:a16="http://schemas.microsoft.com/office/drawing/2014/main" val="10001"/>
                  </a:ext>
                </a:extLst>
              </a:tr>
              <a:tr h="426700">
                <a:tc>
                  <a:txBody>
                    <a:bodyPr/>
                    <a:lstStyle/>
                    <a:p>
                      <a:pPr marL="0" lvl="0" indent="0" algn="l" rtl="0">
                        <a:spcBef>
                          <a:spcPts val="0"/>
                        </a:spcBef>
                        <a:spcAft>
                          <a:spcPts val="0"/>
                        </a:spcAft>
                        <a:buNone/>
                      </a:pPr>
                      <a:r>
                        <a:rPr lang="en-US" sz="1600"/>
                        <a:t>Training Batch Sample Size</a:t>
                      </a:r>
                      <a:endParaRPr sz="1600"/>
                    </a:p>
                  </a:txBody>
                  <a:tcPr marL="91425" marR="91425" marT="91425" marB="91425" anchor="ctr"/>
                </a:tc>
                <a:tc>
                  <a:txBody>
                    <a:bodyPr/>
                    <a:lstStyle/>
                    <a:p>
                      <a:pPr marL="0" lvl="0" indent="0" algn="ctr" rtl="0">
                        <a:spcBef>
                          <a:spcPts val="0"/>
                        </a:spcBef>
                        <a:spcAft>
                          <a:spcPts val="0"/>
                        </a:spcAft>
                        <a:buNone/>
                      </a:pPr>
                      <a:r>
                        <a:rPr lang="en-US" sz="1600"/>
                        <a:t>48</a:t>
                      </a:r>
                      <a:endParaRPr sz="1600"/>
                    </a:p>
                  </a:txBody>
                  <a:tcPr marL="91425" marR="91425" marT="91425" marB="91425" anchor="ctr"/>
                </a:tc>
                <a:tc>
                  <a:txBody>
                    <a:bodyPr/>
                    <a:lstStyle/>
                    <a:p>
                      <a:pPr marL="0" lvl="0" indent="0" algn="l" rtl="0">
                        <a:spcBef>
                          <a:spcPts val="0"/>
                        </a:spcBef>
                        <a:spcAft>
                          <a:spcPts val="0"/>
                        </a:spcAft>
                        <a:buNone/>
                      </a:pPr>
                      <a:endParaRPr sz="1600" dirty="0"/>
                    </a:p>
                  </a:txBody>
                  <a:tcPr marL="91425" marR="91425" marT="91425" marB="91425" anchor="ctr"/>
                </a:tc>
                <a:extLst>
                  <a:ext uri="{0D108BD9-81ED-4DB2-BD59-A6C34878D82A}">
                    <a16:rowId xmlns:a16="http://schemas.microsoft.com/office/drawing/2014/main" val="10002"/>
                  </a:ext>
                </a:extLst>
              </a:tr>
              <a:tr h="841225">
                <a:tc>
                  <a:txBody>
                    <a:bodyPr/>
                    <a:lstStyle/>
                    <a:p>
                      <a:pPr marL="0" lvl="0" indent="0" algn="l" rtl="0">
                        <a:spcBef>
                          <a:spcPts val="0"/>
                        </a:spcBef>
                        <a:spcAft>
                          <a:spcPts val="0"/>
                        </a:spcAft>
                        <a:buNone/>
                      </a:pPr>
                      <a:r>
                        <a:rPr lang="en-US" sz="1600"/>
                        <a:t>Epsilon </a:t>
                      </a:r>
                      <a:r>
                        <a:rPr lang="en-US" sz="1600">
                          <a:solidFill>
                            <a:schemeClr val="dk1"/>
                          </a:solidFill>
                        </a:rPr>
                        <a:t>Decay Rate</a:t>
                      </a:r>
                      <a:endParaRPr sz="1600"/>
                    </a:p>
                  </a:txBody>
                  <a:tcPr marL="91425" marR="91425" marT="91425" marB="91425" anchor="ctr"/>
                </a:tc>
                <a:tc>
                  <a:txBody>
                    <a:bodyPr/>
                    <a:lstStyle/>
                    <a:p>
                      <a:pPr marL="0" lvl="0" indent="0" algn="ctr" rtl="0">
                        <a:spcBef>
                          <a:spcPts val="0"/>
                        </a:spcBef>
                        <a:spcAft>
                          <a:spcPts val="0"/>
                        </a:spcAft>
                        <a:buNone/>
                      </a:pPr>
                      <a:r>
                        <a:rPr lang="en-US" sz="1600" dirty="0"/>
                        <a:t>1,000,000 steps</a:t>
                      </a:r>
                      <a:endParaRPr sz="1600" dirty="0"/>
                    </a:p>
                  </a:txBody>
                  <a:tcPr marL="91425" marR="91425" marT="91425" marB="91425" anchor="ctr"/>
                </a:tc>
                <a:tc>
                  <a:txBody>
                    <a:bodyPr/>
                    <a:lstStyle/>
                    <a:p>
                      <a:pPr marL="0" lvl="0" indent="0" algn="l" rtl="0">
                        <a:lnSpc>
                          <a:spcPct val="90000"/>
                        </a:lnSpc>
                        <a:spcBef>
                          <a:spcPts val="0"/>
                        </a:spcBef>
                        <a:spcAft>
                          <a:spcPts val="0"/>
                        </a:spcAft>
                        <a:buNone/>
                      </a:pPr>
                      <a:r>
                        <a:rPr lang="en-US" sz="1600" dirty="0"/>
                        <a:t>used for the Epsilon greedy approach in choosing exploration and exploitation</a:t>
                      </a:r>
                      <a:endParaRPr sz="1600" dirty="0"/>
                    </a:p>
                  </a:txBody>
                  <a:tcPr marL="91425" marR="91425" marT="91425" marB="91425" anchor="ctr"/>
                </a:tc>
                <a:extLst>
                  <a:ext uri="{0D108BD9-81ED-4DB2-BD59-A6C34878D82A}">
                    <a16:rowId xmlns:a16="http://schemas.microsoft.com/office/drawing/2014/main" val="10003"/>
                  </a:ext>
                </a:extLst>
              </a:tr>
              <a:tr h="426700">
                <a:tc>
                  <a:txBody>
                    <a:bodyPr/>
                    <a:lstStyle/>
                    <a:p>
                      <a:pPr marL="0" lvl="0" indent="0" algn="l" rtl="0">
                        <a:spcBef>
                          <a:spcPts val="0"/>
                        </a:spcBef>
                        <a:spcAft>
                          <a:spcPts val="0"/>
                        </a:spcAft>
                        <a:buNone/>
                      </a:pPr>
                      <a:r>
                        <a:rPr lang="en-US" sz="1600"/>
                        <a:t>Epsilon Range (Max / Min)</a:t>
                      </a:r>
                      <a:endParaRPr sz="1600"/>
                    </a:p>
                  </a:txBody>
                  <a:tcPr marL="91425" marR="91425" marT="91425" marB="91425" anchor="ctr"/>
                </a:tc>
                <a:tc>
                  <a:txBody>
                    <a:bodyPr/>
                    <a:lstStyle/>
                    <a:p>
                      <a:pPr marL="0" lvl="0" indent="0" algn="ctr" rtl="0">
                        <a:spcBef>
                          <a:spcPts val="0"/>
                        </a:spcBef>
                        <a:spcAft>
                          <a:spcPts val="0"/>
                        </a:spcAft>
                        <a:buNone/>
                      </a:pPr>
                      <a:r>
                        <a:rPr lang="en-US" sz="1600"/>
                        <a:t>Max = 1, Min = 0.05</a:t>
                      </a:r>
                      <a:endParaRPr sz="1600"/>
                    </a:p>
                  </a:txBody>
                  <a:tcPr marL="91425" marR="91425" marT="91425" marB="91425" anchor="ctr"/>
                </a:tc>
                <a:tc>
                  <a:txBody>
                    <a:bodyPr/>
                    <a:lstStyle/>
                    <a:p>
                      <a:pPr marL="0" lvl="0" indent="0" algn="l" rtl="0">
                        <a:spcBef>
                          <a:spcPts val="0"/>
                        </a:spcBef>
                        <a:spcAft>
                          <a:spcPts val="0"/>
                        </a:spcAft>
                        <a:buNone/>
                      </a:pPr>
                      <a:endParaRPr sz="1600" dirty="0"/>
                    </a:p>
                  </a:txBody>
                  <a:tcPr marL="91425" marR="91425" marT="91425" marB="91425" anchor="ctr"/>
                </a:tc>
                <a:extLst>
                  <a:ext uri="{0D108BD9-81ED-4DB2-BD59-A6C34878D82A}">
                    <a16:rowId xmlns:a16="http://schemas.microsoft.com/office/drawing/2014/main" val="10004"/>
                  </a:ext>
                </a:extLst>
              </a:tr>
              <a:tr h="621750">
                <a:tc>
                  <a:txBody>
                    <a:bodyPr/>
                    <a:lstStyle/>
                    <a:p>
                      <a:pPr marL="0" lvl="0" indent="0" algn="l" rtl="0">
                        <a:spcBef>
                          <a:spcPts val="0"/>
                        </a:spcBef>
                        <a:spcAft>
                          <a:spcPts val="0"/>
                        </a:spcAft>
                        <a:buNone/>
                      </a:pPr>
                      <a:r>
                        <a:rPr lang="en-US" sz="1600"/>
                        <a:t>Learning rate, 𝜶</a:t>
                      </a:r>
                      <a:endParaRPr sz="1600"/>
                    </a:p>
                  </a:txBody>
                  <a:tcPr marL="91425" marR="91425" marT="91425" marB="91425" anchor="ctr"/>
                </a:tc>
                <a:tc>
                  <a:txBody>
                    <a:bodyPr/>
                    <a:lstStyle/>
                    <a:p>
                      <a:pPr marL="0" lvl="0" indent="0" algn="ctr" rtl="0">
                        <a:spcBef>
                          <a:spcPts val="0"/>
                        </a:spcBef>
                        <a:spcAft>
                          <a:spcPts val="0"/>
                        </a:spcAft>
                        <a:buNone/>
                      </a:pPr>
                      <a:r>
                        <a:rPr lang="en-US" sz="1600" dirty="0"/>
                        <a:t>0.001</a:t>
                      </a:r>
                      <a:endParaRPr sz="1600" dirty="0"/>
                    </a:p>
                  </a:txBody>
                  <a:tcPr marL="91425" marR="91425" marT="91425" marB="91425" anchor="ctr"/>
                </a:tc>
                <a:tc>
                  <a:txBody>
                    <a:bodyPr/>
                    <a:lstStyle/>
                    <a:p>
                      <a:pPr marL="0" lvl="0" indent="0" algn="l" rtl="0">
                        <a:lnSpc>
                          <a:spcPct val="90000"/>
                        </a:lnSpc>
                        <a:spcBef>
                          <a:spcPts val="0"/>
                        </a:spcBef>
                        <a:spcAft>
                          <a:spcPts val="0"/>
                        </a:spcAft>
                        <a:buNone/>
                      </a:pPr>
                      <a:r>
                        <a:rPr lang="en-US" sz="1600" dirty="0"/>
                        <a:t>guarantees the utility function to converge</a:t>
                      </a:r>
                      <a:endParaRPr sz="1600" dirty="0"/>
                    </a:p>
                  </a:txBody>
                  <a:tcPr marL="91425" marR="91425" marT="91425" marB="91425" anchor="ctr"/>
                </a:tc>
                <a:extLst>
                  <a:ext uri="{0D108BD9-81ED-4DB2-BD59-A6C34878D82A}">
                    <a16:rowId xmlns:a16="http://schemas.microsoft.com/office/drawing/2014/main" val="10005"/>
                  </a:ext>
                </a:extLst>
              </a:tr>
              <a:tr h="426700">
                <a:tc>
                  <a:txBody>
                    <a:bodyPr/>
                    <a:lstStyle/>
                    <a:p>
                      <a:pPr marL="0" lvl="0" indent="0" algn="l" rtl="0">
                        <a:lnSpc>
                          <a:spcPct val="90000"/>
                        </a:lnSpc>
                        <a:spcBef>
                          <a:spcPts val="0"/>
                        </a:spcBef>
                        <a:spcAft>
                          <a:spcPts val="0"/>
                        </a:spcAft>
                        <a:buNone/>
                      </a:pPr>
                      <a:r>
                        <a:rPr lang="en-US" sz="1600"/>
                        <a:t>Discount factor, 𝛄</a:t>
                      </a:r>
                      <a:endParaRPr sz="1600"/>
                    </a:p>
                  </a:txBody>
                  <a:tcPr marL="91425" marR="91425" marT="91425" marB="91425"/>
                </a:tc>
                <a:tc>
                  <a:txBody>
                    <a:bodyPr/>
                    <a:lstStyle/>
                    <a:p>
                      <a:pPr marL="0" lvl="0" indent="0" algn="ctr" rtl="0">
                        <a:spcBef>
                          <a:spcPts val="0"/>
                        </a:spcBef>
                        <a:spcAft>
                          <a:spcPts val="0"/>
                        </a:spcAft>
                        <a:buNone/>
                      </a:pPr>
                      <a:r>
                        <a:rPr lang="en-US" sz="1600" dirty="0"/>
                        <a:t>0.99</a:t>
                      </a:r>
                      <a:endParaRPr sz="1600" dirty="0"/>
                    </a:p>
                  </a:txBody>
                  <a:tcPr marL="91425" marR="91425" marT="91425" marB="91425"/>
                </a:tc>
                <a:tc>
                  <a:txBody>
                    <a:bodyPr/>
                    <a:lstStyle/>
                    <a:p>
                      <a:pPr marL="0" lvl="0" indent="0" algn="l" rtl="0">
                        <a:lnSpc>
                          <a:spcPct val="90000"/>
                        </a:lnSpc>
                        <a:spcBef>
                          <a:spcPts val="0"/>
                        </a:spcBef>
                        <a:spcAft>
                          <a:spcPts val="0"/>
                        </a:spcAft>
                        <a:buNone/>
                      </a:pPr>
                      <a:r>
                        <a:rPr lang="en-US" sz="1600" dirty="0"/>
                        <a:t>guarantees finite reward horizon</a:t>
                      </a:r>
                      <a:endParaRPr sz="1600" dirty="0"/>
                    </a:p>
                  </a:txBody>
                  <a:tcPr marL="91425" marR="91425" marT="91425" marB="91425" anchor="ctr"/>
                </a:tc>
                <a:extLst>
                  <a:ext uri="{0D108BD9-81ED-4DB2-BD59-A6C34878D82A}">
                    <a16:rowId xmlns:a16="http://schemas.microsoft.com/office/drawing/2014/main" val="10006"/>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Outcome</a:t>
            </a:r>
            <a:endParaRPr/>
          </a:p>
        </p:txBody>
      </p:sp>
      <p:sp>
        <p:nvSpPr>
          <p:cNvPr id="194" name="Google Shape;194;p23"/>
          <p:cNvSpPr txBox="1">
            <a:spLocks noGrp="1"/>
          </p:cNvSpPr>
          <p:nvPr>
            <p:ph type="body" idx="1"/>
          </p:nvPr>
        </p:nvSpPr>
        <p:spPr>
          <a:xfrm>
            <a:off x="838200" y="1370875"/>
            <a:ext cx="10515600" cy="43512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Based on 1500 runs (~40hr CPU time)</a:t>
            </a: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195" name="Google Shape;195;p23"/>
          <p:cNvPicPr preferRelativeResize="0"/>
          <p:nvPr/>
        </p:nvPicPr>
        <p:blipFill rotWithShape="1">
          <a:blip r:embed="rId3">
            <a:alphaModFix/>
          </a:blip>
          <a:srcRect/>
          <a:stretch/>
        </p:blipFill>
        <p:spPr>
          <a:xfrm>
            <a:off x="9211113" y="6103733"/>
            <a:ext cx="2590730" cy="689291"/>
          </a:xfrm>
          <a:prstGeom prst="rect">
            <a:avLst/>
          </a:prstGeom>
          <a:noFill/>
          <a:ln>
            <a:noFill/>
          </a:ln>
        </p:spPr>
      </p:pic>
      <p:pic>
        <p:nvPicPr>
          <p:cNvPr id="196" name="Google Shape;196;p23"/>
          <p:cNvPicPr preferRelativeResize="0"/>
          <p:nvPr/>
        </p:nvPicPr>
        <p:blipFill>
          <a:blip r:embed="rId4">
            <a:alphaModFix/>
          </a:blip>
          <a:stretch>
            <a:fillRect/>
          </a:stretch>
        </p:blipFill>
        <p:spPr>
          <a:xfrm>
            <a:off x="380400" y="2057400"/>
            <a:ext cx="5614775" cy="2503175"/>
          </a:xfrm>
          <a:prstGeom prst="rect">
            <a:avLst/>
          </a:prstGeom>
          <a:noFill/>
          <a:ln>
            <a:noFill/>
          </a:ln>
        </p:spPr>
      </p:pic>
      <p:pic>
        <p:nvPicPr>
          <p:cNvPr id="197" name="Google Shape;197;p23"/>
          <p:cNvPicPr preferRelativeResize="0"/>
          <p:nvPr/>
        </p:nvPicPr>
        <p:blipFill>
          <a:blip r:embed="rId5">
            <a:alphaModFix/>
          </a:blip>
          <a:stretch>
            <a:fillRect/>
          </a:stretch>
        </p:blipFill>
        <p:spPr>
          <a:xfrm>
            <a:off x="6239225" y="2057400"/>
            <a:ext cx="5562632" cy="2503175"/>
          </a:xfrm>
          <a:prstGeom prst="rect">
            <a:avLst/>
          </a:prstGeom>
          <a:noFill/>
          <a:ln>
            <a:noFill/>
          </a:ln>
        </p:spPr>
      </p:pic>
      <p:sp>
        <p:nvSpPr>
          <p:cNvPr id="198" name="Google Shape;198;p23"/>
          <p:cNvSpPr txBox="1"/>
          <p:nvPr/>
        </p:nvSpPr>
        <p:spPr>
          <a:xfrm>
            <a:off x="1095600" y="4942233"/>
            <a:ext cx="102582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200" dirty="0">
                <a:latin typeface="Calibri"/>
                <a:ea typeface="Calibri"/>
                <a:cs typeface="Calibri"/>
                <a:sym typeface="Calibri"/>
              </a:rPr>
              <a:t>Looking at the moving average, the average rewards increases from 200 (untrained) to about 700 (around 1000 runs) and stabilizes.   </a:t>
            </a:r>
            <a:endParaRPr sz="2200" dirty="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2"/>
          <p:cNvSpPr txBox="1"/>
          <p:nvPr/>
        </p:nvSpPr>
        <p:spPr>
          <a:xfrm>
            <a:off x="4863100" y="4866400"/>
            <a:ext cx="26358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800" b="1" dirty="0">
                <a:latin typeface="Calibri"/>
                <a:ea typeface="Calibri"/>
                <a:cs typeface="Calibri"/>
                <a:sym typeface="Calibri"/>
              </a:rPr>
              <a:t>After 500 runs</a:t>
            </a:r>
            <a:endParaRPr sz="1800" b="1" dirty="0">
              <a:latin typeface="Calibri"/>
              <a:ea typeface="Calibri"/>
              <a:cs typeface="Calibri"/>
              <a:sym typeface="Calibri"/>
            </a:endParaRPr>
          </a:p>
          <a:p>
            <a:pPr marL="0" lvl="0" indent="0" algn="just" rtl="0">
              <a:spcBef>
                <a:spcPts val="0"/>
              </a:spcBef>
              <a:spcAft>
                <a:spcPts val="0"/>
              </a:spcAft>
              <a:buNone/>
            </a:pPr>
            <a:r>
              <a:rPr lang="en-US" sz="1800" dirty="0">
                <a:latin typeface="Calibri"/>
                <a:ea typeface="Calibri"/>
                <a:cs typeface="Calibri"/>
                <a:sym typeface="Calibri"/>
              </a:rPr>
              <a:t>Agent learnt to explore the maze to eat the dots to increase the rewards</a:t>
            </a:r>
            <a:endParaRPr sz="1800" dirty="0">
              <a:latin typeface="Calibri"/>
              <a:ea typeface="Calibri"/>
              <a:cs typeface="Calibri"/>
              <a:sym typeface="Calibri"/>
            </a:endParaRPr>
          </a:p>
        </p:txBody>
      </p:sp>
      <p:sp>
        <p:nvSpPr>
          <p:cNvPr id="181" name="Google Shape;181;p2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Outcome</a:t>
            </a:r>
            <a:endParaRPr/>
          </a:p>
        </p:txBody>
      </p:sp>
      <p:sp>
        <p:nvSpPr>
          <p:cNvPr id="182" name="Google Shape;182;p22"/>
          <p:cNvSpPr txBox="1"/>
          <p:nvPr/>
        </p:nvSpPr>
        <p:spPr>
          <a:xfrm>
            <a:off x="8708666" y="4668223"/>
            <a:ext cx="2465700" cy="369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183" name="Google Shape;183;p22"/>
          <p:cNvPicPr preferRelativeResize="0"/>
          <p:nvPr/>
        </p:nvPicPr>
        <p:blipFill rotWithShape="1">
          <a:blip r:embed="rId9">
            <a:alphaModFix/>
          </a:blip>
          <a:srcRect/>
          <a:stretch/>
        </p:blipFill>
        <p:spPr>
          <a:xfrm>
            <a:off x="9211113" y="6103733"/>
            <a:ext cx="2590730" cy="689291"/>
          </a:xfrm>
          <a:prstGeom prst="rect">
            <a:avLst/>
          </a:prstGeom>
          <a:noFill/>
          <a:ln>
            <a:noFill/>
          </a:ln>
        </p:spPr>
      </p:pic>
      <p:sp>
        <p:nvSpPr>
          <p:cNvPr id="184" name="Google Shape;184;p22"/>
          <p:cNvSpPr txBox="1"/>
          <p:nvPr/>
        </p:nvSpPr>
        <p:spPr>
          <a:xfrm>
            <a:off x="1166850" y="4866400"/>
            <a:ext cx="2590800" cy="184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800" b="1">
                <a:latin typeface="Calibri"/>
                <a:ea typeface="Calibri"/>
                <a:cs typeface="Calibri"/>
                <a:sym typeface="Calibri"/>
              </a:rPr>
              <a:t>Prior to Training</a:t>
            </a:r>
            <a:endParaRPr sz="1800" b="1">
              <a:latin typeface="Calibri"/>
              <a:ea typeface="Calibri"/>
              <a:cs typeface="Calibri"/>
              <a:sym typeface="Calibri"/>
            </a:endParaRPr>
          </a:p>
          <a:p>
            <a:pPr marL="0" lvl="0" indent="0" algn="just" rtl="0">
              <a:spcBef>
                <a:spcPts val="0"/>
              </a:spcBef>
              <a:spcAft>
                <a:spcPts val="0"/>
              </a:spcAft>
              <a:buNone/>
            </a:pPr>
            <a:r>
              <a:rPr lang="en-US" sz="1800">
                <a:latin typeface="Calibri"/>
                <a:ea typeface="Calibri"/>
                <a:cs typeface="Calibri"/>
                <a:sym typeface="Calibri"/>
              </a:rPr>
              <a:t>Exhibit random actions, on average stay near starting point, due to randomised behaviour, with minimal rewards</a:t>
            </a:r>
            <a:endParaRPr sz="1800">
              <a:latin typeface="Calibri"/>
              <a:ea typeface="Calibri"/>
              <a:cs typeface="Calibri"/>
              <a:sym typeface="Calibri"/>
            </a:endParaRPr>
          </a:p>
        </p:txBody>
      </p:sp>
      <p:sp>
        <p:nvSpPr>
          <p:cNvPr id="185" name="Google Shape;185;p22"/>
          <p:cNvSpPr txBox="1"/>
          <p:nvPr/>
        </p:nvSpPr>
        <p:spPr>
          <a:xfrm>
            <a:off x="8506025" y="4866400"/>
            <a:ext cx="3126000" cy="1569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800" b="1" dirty="0">
                <a:solidFill>
                  <a:schemeClr val="dk1"/>
                </a:solidFill>
                <a:latin typeface="Calibri"/>
                <a:ea typeface="Calibri"/>
                <a:cs typeface="Calibri"/>
                <a:sym typeface="Calibri"/>
              </a:rPr>
              <a:t>After 1000 runs</a:t>
            </a:r>
            <a:endParaRPr sz="1800" b="1" dirty="0">
              <a:latin typeface="Calibri"/>
              <a:ea typeface="Calibri"/>
              <a:cs typeface="Calibri"/>
              <a:sym typeface="Calibri"/>
            </a:endParaRPr>
          </a:p>
          <a:p>
            <a:pPr marL="0" lvl="0" indent="0" algn="just" rtl="0">
              <a:spcBef>
                <a:spcPts val="0"/>
              </a:spcBef>
              <a:spcAft>
                <a:spcPts val="0"/>
              </a:spcAft>
              <a:buNone/>
            </a:pPr>
            <a:r>
              <a:rPr lang="en-US" sz="1800" dirty="0">
                <a:latin typeface="Calibri"/>
                <a:ea typeface="Calibri"/>
                <a:cs typeface="Calibri"/>
                <a:sym typeface="Calibri"/>
              </a:rPr>
              <a:t>Pacman learn a new strategy to eat the energizer to have gain bonus points, and ability to eat ghost to gain more points</a:t>
            </a:r>
            <a:endParaRPr sz="1800" dirty="0">
              <a:latin typeface="Calibri"/>
              <a:ea typeface="Calibri"/>
              <a:cs typeface="Calibri"/>
              <a:sym typeface="Calibri"/>
            </a:endParaRPr>
          </a:p>
        </p:txBody>
      </p:sp>
      <p:pic>
        <p:nvPicPr>
          <p:cNvPr id="2" name="Random">
            <a:hlinkClick r:id="" action="ppaction://media"/>
            <a:extLst>
              <a:ext uri="{FF2B5EF4-FFF2-40B4-BE49-F238E27FC236}">
                <a16:creationId xmlns:a16="http://schemas.microsoft.com/office/drawing/2014/main" id="{A46250F5-5153-4981-8E5F-D7CC5C01715A}"/>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995864" y="1335168"/>
            <a:ext cx="2690112" cy="3531232"/>
          </a:xfrm>
          <a:prstGeom prst="rect">
            <a:avLst/>
          </a:prstGeom>
        </p:spPr>
      </p:pic>
      <p:pic>
        <p:nvPicPr>
          <p:cNvPr id="3" name="Eating dots">
            <a:hlinkClick r:id="" action="ppaction://media"/>
            <a:extLst>
              <a:ext uri="{FF2B5EF4-FFF2-40B4-BE49-F238E27FC236}">
                <a16:creationId xmlns:a16="http://schemas.microsoft.com/office/drawing/2014/main" id="{151728F9-AA98-4A3F-B398-8FD560B6DA1D}"/>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4808788" y="1297068"/>
            <a:ext cx="2690112" cy="3531231"/>
          </a:xfrm>
          <a:prstGeom prst="rect">
            <a:avLst/>
          </a:prstGeom>
        </p:spPr>
      </p:pic>
      <p:pic>
        <p:nvPicPr>
          <p:cNvPr id="4" name="Energizer">
            <a:hlinkClick r:id="" action="ppaction://media"/>
            <a:extLst>
              <a:ext uri="{FF2B5EF4-FFF2-40B4-BE49-F238E27FC236}">
                <a16:creationId xmlns:a16="http://schemas.microsoft.com/office/drawing/2014/main" id="{B4617E10-57DE-4C63-BF48-FCD2F2F32C91}"/>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8723969" y="1297068"/>
            <a:ext cx="2690112" cy="35312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82"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nodePh="1">
                                  <p:stCondLst>
                                    <p:cond delay="0"/>
                                  </p:stCondLst>
                                  <p:endCondLst>
                                    <p:cond evt="begin" delay="0">
                                      <p:tn val="15"/>
                                    </p:cond>
                                  </p:endCondLst>
                                  <p:childTnLst>
                                    <p:set>
                                      <p:cBhvr>
                                        <p:cTn id="16" dur="1" fill="hold">
                                          <p:stCondLst>
                                            <p:cond delay="0"/>
                                          </p:stCondLst>
                                        </p:cTn>
                                        <p:tgtEl>
                                          <p:spTgt spid="1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repeatCount="indefinite" fill="hold" display="0">
                  <p:stCondLst>
                    <p:cond delay="indefinite"/>
                  </p:stCondLst>
                </p:cTn>
                <p:tgtEl>
                  <p:spTgt spid="2"/>
                </p:tgtEl>
              </p:cMediaNode>
            </p:video>
            <p:video>
              <p:cMediaNode vol="80000">
                <p:cTn id="22" repeatCount="indefinite" fill="hold" display="0">
                  <p:stCondLst>
                    <p:cond delay="indefinite"/>
                  </p:stCondLst>
                </p:cTn>
                <p:tgtEl>
                  <p:spTgt spid="4"/>
                </p:tgtEl>
              </p:cMediaNode>
            </p:video>
            <p:video>
              <p:cMediaNode vol="80000">
                <p:cTn id="23" repeatCount="indefinite" fill="hold" display="0">
                  <p:stCondLst>
                    <p:cond delay="indefinite"/>
                  </p:stCondLst>
                </p:cTn>
                <p:tgtEl>
                  <p:spTgt spid="3"/>
                </p:tgtEl>
              </p:cMediaNode>
            </p:video>
          </p:childTnLst>
        </p:cTn>
      </p:par>
    </p:tnLst>
    <p:bldLst>
      <p:bldP spid="180" grpId="0"/>
      <p:bldP spid="182" grpId="0"/>
      <p:bldP spid="18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Analysis</a:t>
            </a:r>
            <a:endParaRPr/>
          </a:p>
        </p:txBody>
      </p:sp>
      <p:sp>
        <p:nvSpPr>
          <p:cNvPr id="204" name="Google Shape;204;p24"/>
          <p:cNvSpPr txBox="1">
            <a:spLocks noGrp="1"/>
          </p:cNvSpPr>
          <p:nvPr>
            <p:ph type="body" idx="1"/>
          </p:nvPr>
        </p:nvSpPr>
        <p:spPr>
          <a:xfrm>
            <a:off x="838200" y="1475400"/>
            <a:ext cx="10515600" cy="4351200"/>
          </a:xfrm>
          <a:prstGeom prst="rect">
            <a:avLst/>
          </a:prstGeom>
          <a:noFill/>
          <a:ln>
            <a:noFill/>
          </a:ln>
        </p:spPr>
        <p:txBody>
          <a:bodyPr spcFirstLastPara="1" wrap="square" lIns="91425" tIns="45700" rIns="91425" bIns="45700" anchor="t" anchorCtr="0">
            <a:normAutofit/>
          </a:bodyPr>
          <a:lstStyle/>
          <a:p>
            <a:pPr marL="228600" lvl="0" indent="-222250" algn="l" rtl="0">
              <a:lnSpc>
                <a:spcPct val="90000"/>
              </a:lnSpc>
              <a:spcBef>
                <a:spcPts val="0"/>
              </a:spcBef>
              <a:spcAft>
                <a:spcPts val="0"/>
              </a:spcAft>
              <a:buClr>
                <a:schemeClr val="dk1"/>
              </a:buClr>
              <a:buSzPts val="2700"/>
              <a:buChar char="•"/>
            </a:pPr>
            <a:r>
              <a:rPr lang="en-US" sz="2700"/>
              <a:t> As epsilon decreases especially towards &gt;1200 runs, we see that learning plateau. We hypothesis that, as epsilon decreases, the DQN has reached a local minimum and due to insufficient exploration, the results did not improve further</a:t>
            </a:r>
            <a:endParaRPr sz="2700"/>
          </a:p>
          <a:p>
            <a:pPr marL="228600" lvl="0" indent="-50800" algn="l" rtl="0">
              <a:lnSpc>
                <a:spcPct val="90000"/>
              </a:lnSpc>
              <a:spcBef>
                <a:spcPts val="1000"/>
              </a:spcBef>
              <a:spcAft>
                <a:spcPts val="0"/>
              </a:spcAft>
              <a:buClr>
                <a:schemeClr val="dk1"/>
              </a:buClr>
              <a:buSzPts val="2800"/>
              <a:buNone/>
            </a:pPr>
            <a:endParaRPr sz="2700"/>
          </a:p>
        </p:txBody>
      </p:sp>
      <p:pic>
        <p:nvPicPr>
          <p:cNvPr id="205" name="Google Shape;205;p24"/>
          <p:cNvPicPr preferRelativeResize="0"/>
          <p:nvPr/>
        </p:nvPicPr>
        <p:blipFill rotWithShape="1">
          <a:blip r:embed="rId3">
            <a:alphaModFix/>
          </a:blip>
          <a:srcRect/>
          <a:stretch/>
        </p:blipFill>
        <p:spPr>
          <a:xfrm>
            <a:off x="9211113" y="6103733"/>
            <a:ext cx="2590730" cy="689291"/>
          </a:xfrm>
          <a:prstGeom prst="rect">
            <a:avLst/>
          </a:prstGeom>
          <a:noFill/>
          <a:ln>
            <a:noFill/>
          </a:ln>
        </p:spPr>
      </p:pic>
      <p:pic>
        <p:nvPicPr>
          <p:cNvPr id="206" name="Google Shape;206;p24"/>
          <p:cNvPicPr preferRelativeResize="0"/>
          <p:nvPr/>
        </p:nvPicPr>
        <p:blipFill>
          <a:blip r:embed="rId4">
            <a:alphaModFix/>
          </a:blip>
          <a:stretch>
            <a:fillRect/>
          </a:stretch>
        </p:blipFill>
        <p:spPr>
          <a:xfrm>
            <a:off x="1988425" y="3139675"/>
            <a:ext cx="7979199" cy="3596275"/>
          </a:xfrm>
          <a:prstGeom prst="rect">
            <a:avLst/>
          </a:prstGeom>
          <a:noFill/>
          <a:ln>
            <a:noFill/>
          </a:ln>
        </p:spPr>
      </p:pic>
      <p:sp>
        <p:nvSpPr>
          <p:cNvPr id="207" name="Google Shape;207;p24"/>
          <p:cNvSpPr/>
          <p:nvPr/>
        </p:nvSpPr>
        <p:spPr>
          <a:xfrm>
            <a:off x="7337525" y="3899225"/>
            <a:ext cx="1861200" cy="20772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Outcome</a:t>
            </a:r>
            <a:endParaRPr/>
          </a:p>
        </p:txBody>
      </p:sp>
      <p:pic>
        <p:nvPicPr>
          <p:cNvPr id="213" name="Google Shape;213;p25"/>
          <p:cNvPicPr preferRelativeResize="0"/>
          <p:nvPr/>
        </p:nvPicPr>
        <p:blipFill rotWithShape="1">
          <a:blip r:embed="rId3">
            <a:alphaModFix/>
          </a:blip>
          <a:srcRect/>
          <a:stretch/>
        </p:blipFill>
        <p:spPr>
          <a:xfrm>
            <a:off x="9211113" y="6103733"/>
            <a:ext cx="2590730" cy="689291"/>
          </a:xfrm>
          <a:prstGeom prst="rect">
            <a:avLst/>
          </a:prstGeom>
          <a:noFill/>
          <a:ln>
            <a:noFill/>
          </a:ln>
        </p:spPr>
      </p:pic>
      <p:sp>
        <p:nvSpPr>
          <p:cNvPr id="214" name="Google Shape;214;p2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US" dirty="0"/>
              <a:t>Trained agent is observed to have learnt strategies such as eating dots to increase rewards</a:t>
            </a:r>
            <a:endParaRPr dirty="0"/>
          </a:p>
          <a:p>
            <a:pPr marL="457200" lvl="0" indent="-342900" algn="l" rtl="0">
              <a:lnSpc>
                <a:spcPct val="90000"/>
              </a:lnSpc>
              <a:spcBef>
                <a:spcPts val="0"/>
              </a:spcBef>
              <a:spcAft>
                <a:spcPts val="0"/>
              </a:spcAft>
              <a:buSzPts val="1800"/>
              <a:buChar char="•"/>
            </a:pPr>
            <a:r>
              <a:rPr lang="en-US" dirty="0"/>
              <a:t>More complex strategies such as going towards the energizer to increase bonus rewards are also observed</a:t>
            </a:r>
            <a:endParaRPr dirty="0"/>
          </a:p>
          <a:p>
            <a:pPr marL="457200" lvl="0" indent="-342900" algn="l" rtl="0">
              <a:lnSpc>
                <a:spcPct val="90000"/>
              </a:lnSpc>
              <a:spcBef>
                <a:spcPts val="0"/>
              </a:spcBef>
              <a:spcAft>
                <a:spcPts val="0"/>
              </a:spcAft>
              <a:buSzPts val="1800"/>
              <a:buChar char="•"/>
            </a:pPr>
            <a:r>
              <a:rPr lang="en-US" dirty="0"/>
              <a:t>However, the agent still has limitation in evading ghost and navigating the maze</a:t>
            </a:r>
            <a:endParaRPr dirty="0"/>
          </a:p>
          <a:p>
            <a:pPr marL="457200" lvl="0" indent="-342900" algn="l" rtl="0">
              <a:lnSpc>
                <a:spcPct val="90000"/>
              </a:lnSpc>
              <a:spcBef>
                <a:spcPts val="0"/>
              </a:spcBef>
              <a:spcAft>
                <a:spcPts val="0"/>
              </a:spcAft>
              <a:buSzPts val="1800"/>
              <a:buChar char="•"/>
            </a:pPr>
            <a:r>
              <a:rPr lang="en-US" dirty="0"/>
              <a:t>In some instances, the agent seems to be “stuck” in some minima, i.e. stop moving in some corners</a:t>
            </a:r>
            <a:endParaRPr dirty="0"/>
          </a:p>
          <a:p>
            <a:pPr marL="457200" lvl="0" indent="-342900" algn="l" rtl="0">
              <a:lnSpc>
                <a:spcPct val="90000"/>
              </a:lnSpc>
              <a:spcBef>
                <a:spcPts val="0"/>
              </a:spcBef>
              <a:spcAft>
                <a:spcPts val="0"/>
              </a:spcAft>
              <a:buSzPts val="1800"/>
              <a:buChar char="•"/>
            </a:pPr>
            <a:r>
              <a:rPr lang="en-US" dirty="0"/>
              <a:t>The team hypothesis that more training can be done to improve the agent </a:t>
            </a:r>
            <a:r>
              <a:rPr lang="en-US" dirty="0" err="1"/>
              <a:t>behaviour</a:t>
            </a:r>
            <a:r>
              <a:rPr lang="en-US" dirty="0"/>
              <a:t>*</a:t>
            </a:r>
            <a:endParaRPr dirty="0"/>
          </a:p>
        </p:txBody>
      </p:sp>
      <p:sp>
        <p:nvSpPr>
          <p:cNvPr id="215" name="Google Shape;215;p25"/>
          <p:cNvSpPr txBox="1"/>
          <p:nvPr/>
        </p:nvSpPr>
        <p:spPr>
          <a:xfrm>
            <a:off x="5234725" y="5654400"/>
            <a:ext cx="5517300" cy="738900"/>
          </a:xfrm>
          <a:prstGeom prst="rect">
            <a:avLst/>
          </a:prstGeom>
          <a:solidFill>
            <a:srgbClr val="CFE2F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a:latin typeface="Calibri"/>
                <a:ea typeface="Calibri"/>
                <a:cs typeface="Calibri"/>
                <a:sym typeface="Calibri"/>
              </a:rPr>
              <a:t>*Currently, the team is continuing to train the DQN, and any new findings will be updated in the final report</a:t>
            </a:r>
            <a:endParaRPr sz="18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Challenges</a:t>
            </a:r>
            <a:endParaRPr/>
          </a:p>
        </p:txBody>
      </p:sp>
      <p:sp>
        <p:nvSpPr>
          <p:cNvPr id="229" name="Google Shape;229;p27"/>
          <p:cNvSpPr txBox="1">
            <a:spLocks noGrp="1"/>
          </p:cNvSpPr>
          <p:nvPr>
            <p:ph type="body" idx="1"/>
          </p:nvPr>
        </p:nvSpPr>
        <p:spPr>
          <a:xfrm>
            <a:off x="838200" y="1825625"/>
            <a:ext cx="10664100" cy="4351200"/>
          </a:xfrm>
          <a:prstGeom prst="rect">
            <a:avLst/>
          </a:prstGeom>
          <a:noFill/>
          <a:ln>
            <a:noFill/>
          </a:ln>
        </p:spPr>
        <p:txBody>
          <a:bodyPr spcFirstLastPara="1" wrap="square" lIns="91425" tIns="45700" rIns="91425" bIns="45700" anchor="t" anchorCtr="0">
            <a:normAutofit lnSpcReduction="10000"/>
          </a:bodyPr>
          <a:lstStyle/>
          <a:p>
            <a:pPr marL="228600" lvl="0" indent="-165100" algn="l" rtl="0">
              <a:lnSpc>
                <a:spcPct val="90000"/>
              </a:lnSpc>
              <a:spcBef>
                <a:spcPts val="0"/>
              </a:spcBef>
              <a:spcAft>
                <a:spcPts val="0"/>
              </a:spcAft>
              <a:buSzPts val="1800"/>
              <a:buChar char="•"/>
            </a:pPr>
            <a:r>
              <a:rPr lang="en-US" dirty="0"/>
              <a:t>Results are still not comparable to human</a:t>
            </a:r>
            <a:endParaRPr dirty="0"/>
          </a:p>
          <a:p>
            <a:pPr marL="0" lvl="0" indent="0" algn="l" rtl="0">
              <a:lnSpc>
                <a:spcPct val="90000"/>
              </a:lnSpc>
              <a:spcBef>
                <a:spcPts val="0"/>
              </a:spcBef>
              <a:spcAft>
                <a:spcPts val="0"/>
              </a:spcAft>
              <a:buNone/>
            </a:pPr>
            <a:endParaRPr dirty="0"/>
          </a:p>
          <a:p>
            <a:pPr marL="228600" lvl="0" indent="-165100" algn="l" rtl="0">
              <a:lnSpc>
                <a:spcPct val="90000"/>
              </a:lnSpc>
              <a:spcBef>
                <a:spcPts val="0"/>
              </a:spcBef>
              <a:spcAft>
                <a:spcPts val="0"/>
              </a:spcAft>
              <a:buSzPts val="1800"/>
              <a:buChar char="•"/>
            </a:pPr>
            <a:r>
              <a:rPr lang="en-US" dirty="0"/>
              <a:t>Parameters tuning</a:t>
            </a:r>
            <a:endParaRPr dirty="0"/>
          </a:p>
          <a:p>
            <a:pPr marL="685800" lvl="1" indent="-228600" algn="l" rtl="0">
              <a:lnSpc>
                <a:spcPct val="90000"/>
              </a:lnSpc>
              <a:spcBef>
                <a:spcPts val="0"/>
              </a:spcBef>
              <a:spcAft>
                <a:spcPts val="0"/>
              </a:spcAft>
              <a:buSzPts val="1800"/>
              <a:buChar char="•"/>
            </a:pPr>
            <a:r>
              <a:rPr lang="en-US" dirty="0"/>
              <a:t>Trial and error involved, e.g. determining a suitable epsilon value (only after run, we can </a:t>
            </a:r>
            <a:r>
              <a:rPr lang="en-US" dirty="0" err="1"/>
              <a:t>analyse</a:t>
            </a:r>
            <a:r>
              <a:rPr lang="en-US" dirty="0"/>
              <a:t> the how went the agent react to the chosen epsilon figure)</a:t>
            </a:r>
            <a:endParaRPr dirty="0"/>
          </a:p>
          <a:p>
            <a:pPr marL="228600" lvl="0" indent="0" algn="l" rtl="0">
              <a:lnSpc>
                <a:spcPct val="90000"/>
              </a:lnSpc>
              <a:spcBef>
                <a:spcPts val="0"/>
              </a:spcBef>
              <a:spcAft>
                <a:spcPts val="0"/>
              </a:spcAft>
              <a:buNone/>
            </a:pPr>
            <a:endParaRPr dirty="0"/>
          </a:p>
          <a:p>
            <a:pPr marL="228600" lvl="0" indent="-165100" algn="l" rtl="0">
              <a:lnSpc>
                <a:spcPct val="90000"/>
              </a:lnSpc>
              <a:spcBef>
                <a:spcPts val="0"/>
              </a:spcBef>
              <a:spcAft>
                <a:spcPts val="0"/>
              </a:spcAft>
              <a:buSzPts val="1800"/>
              <a:buChar char="•"/>
            </a:pPr>
            <a:r>
              <a:rPr lang="en-US" dirty="0"/>
              <a:t>Long training time </a:t>
            </a:r>
            <a:endParaRPr dirty="0"/>
          </a:p>
          <a:p>
            <a:pPr marL="685800" lvl="1" indent="-228600" algn="l" rtl="0">
              <a:lnSpc>
                <a:spcPct val="90000"/>
              </a:lnSpc>
              <a:spcBef>
                <a:spcPts val="0"/>
              </a:spcBef>
              <a:spcAft>
                <a:spcPts val="0"/>
              </a:spcAft>
              <a:buSzPts val="1800"/>
              <a:buChar char="•"/>
            </a:pPr>
            <a:r>
              <a:rPr lang="en-US" dirty="0"/>
              <a:t>Also challenging for debugging. Abnormalities may not surface until later phase (e.g. agent not learning)</a:t>
            </a:r>
            <a:endParaRPr dirty="0"/>
          </a:p>
          <a:p>
            <a:pPr marL="228600" lvl="0" indent="0" algn="l" rtl="0">
              <a:lnSpc>
                <a:spcPct val="90000"/>
              </a:lnSpc>
              <a:spcBef>
                <a:spcPts val="0"/>
              </a:spcBef>
              <a:spcAft>
                <a:spcPts val="0"/>
              </a:spcAft>
              <a:buNone/>
            </a:pPr>
            <a:endParaRPr dirty="0"/>
          </a:p>
          <a:p>
            <a:pPr marL="228600" lvl="0" indent="-165100" algn="l" rtl="0">
              <a:lnSpc>
                <a:spcPct val="90000"/>
              </a:lnSpc>
              <a:spcBef>
                <a:spcPts val="0"/>
              </a:spcBef>
              <a:spcAft>
                <a:spcPts val="0"/>
              </a:spcAft>
              <a:buSzPts val="1800"/>
              <a:buChar char="•"/>
            </a:pPr>
            <a:r>
              <a:rPr lang="en-US" dirty="0"/>
              <a:t>Lack of documentation of libraries such as OpenAI’s Pacman gym environment</a:t>
            </a:r>
            <a:endParaRPr dirty="0"/>
          </a:p>
          <a:p>
            <a:pPr marL="0" lvl="0" indent="0" algn="l" rtl="0">
              <a:lnSpc>
                <a:spcPct val="90000"/>
              </a:lnSpc>
              <a:spcBef>
                <a:spcPts val="0"/>
              </a:spcBef>
              <a:spcAft>
                <a:spcPts val="0"/>
              </a:spcAft>
              <a:buNone/>
            </a:pPr>
            <a:endParaRPr dirty="0"/>
          </a:p>
        </p:txBody>
      </p:sp>
      <p:pic>
        <p:nvPicPr>
          <p:cNvPr id="230" name="Google Shape;230;p27"/>
          <p:cNvPicPr preferRelativeResize="0"/>
          <p:nvPr/>
        </p:nvPicPr>
        <p:blipFill rotWithShape="1">
          <a:blip r:embed="rId3">
            <a:alphaModFix/>
          </a:blip>
          <a:srcRect/>
          <a:stretch/>
        </p:blipFill>
        <p:spPr>
          <a:xfrm>
            <a:off x="9211113" y="6103733"/>
            <a:ext cx="2590730" cy="68929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Comparison with Google Deepmind*</a:t>
            </a:r>
            <a:endParaRPr/>
          </a:p>
        </p:txBody>
      </p:sp>
      <p:sp>
        <p:nvSpPr>
          <p:cNvPr id="236" name="Google Shape;236;p28"/>
          <p:cNvSpPr txBox="1">
            <a:spLocks noGrp="1"/>
          </p:cNvSpPr>
          <p:nvPr>
            <p:ph type="body" idx="1"/>
          </p:nvPr>
        </p:nvSpPr>
        <p:spPr>
          <a:xfrm>
            <a:off x="838200" y="1825625"/>
            <a:ext cx="6206700" cy="4351200"/>
          </a:xfrm>
          <a:prstGeom prst="rect">
            <a:avLst/>
          </a:prstGeom>
          <a:noFill/>
          <a:ln>
            <a:noFill/>
          </a:ln>
        </p:spPr>
        <p:txBody>
          <a:bodyPr spcFirstLastPara="1" wrap="square" lIns="91425" tIns="45700" rIns="91425" bIns="45700" anchor="t" anchorCtr="0">
            <a:normAutofit/>
          </a:bodyPr>
          <a:lstStyle/>
          <a:p>
            <a:pPr marL="228600" lvl="0" indent="-165100" algn="just" rtl="0">
              <a:lnSpc>
                <a:spcPct val="90000"/>
              </a:lnSpc>
              <a:spcBef>
                <a:spcPts val="0"/>
              </a:spcBef>
              <a:spcAft>
                <a:spcPts val="0"/>
              </a:spcAft>
              <a:buSzPts val="1800"/>
              <a:buChar char="•"/>
            </a:pPr>
            <a:r>
              <a:rPr lang="en-US"/>
              <a:t>Deepmind trained for a total of 50 million frames (that is, around 38 days of game experience in total) and used a replay memory of 1 million most recent frames.</a:t>
            </a:r>
            <a:endParaRPr/>
          </a:p>
          <a:p>
            <a:pPr marL="0" lvl="0" indent="0" algn="l" rtl="0">
              <a:lnSpc>
                <a:spcPct val="90000"/>
              </a:lnSpc>
              <a:spcBef>
                <a:spcPts val="0"/>
              </a:spcBef>
              <a:spcAft>
                <a:spcPts val="0"/>
              </a:spcAft>
              <a:buNone/>
            </a:pPr>
            <a:endParaRPr/>
          </a:p>
        </p:txBody>
      </p:sp>
      <p:pic>
        <p:nvPicPr>
          <p:cNvPr id="237" name="Google Shape;237;p28"/>
          <p:cNvPicPr preferRelativeResize="0"/>
          <p:nvPr/>
        </p:nvPicPr>
        <p:blipFill rotWithShape="1">
          <a:blip r:embed="rId3">
            <a:alphaModFix/>
          </a:blip>
          <a:srcRect/>
          <a:stretch/>
        </p:blipFill>
        <p:spPr>
          <a:xfrm>
            <a:off x="9211113" y="6103733"/>
            <a:ext cx="2590730" cy="689291"/>
          </a:xfrm>
          <a:prstGeom prst="rect">
            <a:avLst/>
          </a:prstGeom>
          <a:noFill/>
          <a:ln>
            <a:noFill/>
          </a:ln>
        </p:spPr>
      </p:pic>
      <p:sp>
        <p:nvSpPr>
          <p:cNvPr id="238" name="Google Shape;238;p28"/>
          <p:cNvSpPr txBox="1"/>
          <p:nvPr/>
        </p:nvSpPr>
        <p:spPr>
          <a:xfrm>
            <a:off x="249371" y="6319625"/>
            <a:ext cx="92160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a:t>
            </a:r>
            <a:r>
              <a:rPr lang="en-US" sz="1800">
                <a:solidFill>
                  <a:schemeClr val="dk1"/>
                </a:solidFill>
                <a:latin typeface="Calibri"/>
                <a:ea typeface="Calibri"/>
                <a:cs typeface="Calibri"/>
                <a:sym typeface="Calibri"/>
              </a:rPr>
              <a:t>https://storage.googleapis.com/deepmind-media/dqn/DQNNaturePaper.pdf</a:t>
            </a:r>
            <a:endParaRPr/>
          </a:p>
        </p:txBody>
      </p:sp>
      <p:pic>
        <p:nvPicPr>
          <p:cNvPr id="239" name="Google Shape;239;p28"/>
          <p:cNvPicPr preferRelativeResize="0"/>
          <p:nvPr/>
        </p:nvPicPr>
        <p:blipFill>
          <a:blip r:embed="rId4">
            <a:alphaModFix/>
          </a:blip>
          <a:stretch>
            <a:fillRect/>
          </a:stretch>
        </p:blipFill>
        <p:spPr>
          <a:xfrm>
            <a:off x="7846675" y="1498850"/>
            <a:ext cx="4035886" cy="5190074"/>
          </a:xfrm>
          <a:prstGeom prst="rect">
            <a:avLst/>
          </a:prstGeom>
          <a:noFill/>
          <a:ln>
            <a:noFill/>
          </a:ln>
        </p:spPr>
      </p:pic>
      <p:sp>
        <p:nvSpPr>
          <p:cNvPr id="240" name="Google Shape;240;p28"/>
          <p:cNvSpPr/>
          <p:nvPr/>
        </p:nvSpPr>
        <p:spPr>
          <a:xfrm>
            <a:off x="8028875" y="5815025"/>
            <a:ext cx="885600" cy="1575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txBox="1"/>
          <p:nvPr/>
        </p:nvSpPr>
        <p:spPr>
          <a:xfrm>
            <a:off x="9746675" y="3484200"/>
            <a:ext cx="17907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chemeClr val="dk2"/>
                </a:solidFill>
                <a:latin typeface="Calibri"/>
                <a:ea typeface="Calibri"/>
                <a:cs typeface="Calibri"/>
                <a:sym typeface="Calibri"/>
              </a:rPr>
              <a:t>Pacman - 13% of Human Level</a:t>
            </a:r>
            <a:endParaRPr sz="1800" b="1">
              <a:solidFill>
                <a:schemeClr val="dk2"/>
              </a:solidFill>
              <a:latin typeface="Calibri"/>
              <a:ea typeface="Calibri"/>
              <a:cs typeface="Calibri"/>
              <a:sym typeface="Calibri"/>
            </a:endParaRPr>
          </a:p>
        </p:txBody>
      </p:sp>
      <p:pic>
        <p:nvPicPr>
          <p:cNvPr id="242" name="Google Shape;242;p28"/>
          <p:cNvPicPr preferRelativeResize="0"/>
          <p:nvPr/>
        </p:nvPicPr>
        <p:blipFill>
          <a:blip r:embed="rId5">
            <a:alphaModFix/>
          </a:blip>
          <a:stretch>
            <a:fillRect/>
          </a:stretch>
        </p:blipFill>
        <p:spPr>
          <a:xfrm>
            <a:off x="9475600" y="4696200"/>
            <a:ext cx="2061779" cy="1325700"/>
          </a:xfrm>
          <a:prstGeom prst="rect">
            <a:avLst/>
          </a:prstGeom>
          <a:noFill/>
          <a:ln w="9525" cap="flat" cmpd="sng">
            <a:solidFill>
              <a:srgbClr val="FF0000"/>
            </a:solidFill>
            <a:prstDash val="solid"/>
            <a:round/>
            <a:headEnd type="none" w="sm" len="sm"/>
            <a:tailEnd type="none" w="sm" len="sm"/>
          </a:ln>
        </p:spPr>
      </p:pic>
      <p:cxnSp>
        <p:nvCxnSpPr>
          <p:cNvPr id="243" name="Google Shape;243;p28"/>
          <p:cNvCxnSpPr>
            <a:stCxn id="240" idx="3"/>
          </p:cNvCxnSpPr>
          <p:nvPr/>
        </p:nvCxnSpPr>
        <p:spPr>
          <a:xfrm rot="10800000" flipH="1">
            <a:off x="8914475" y="4683575"/>
            <a:ext cx="570600" cy="1210200"/>
          </a:xfrm>
          <a:prstGeom prst="straightConnector1">
            <a:avLst/>
          </a:prstGeom>
          <a:noFill/>
          <a:ln w="9525" cap="flat" cmpd="sng">
            <a:solidFill>
              <a:srgbClr val="FF0000"/>
            </a:solidFill>
            <a:prstDash val="solid"/>
            <a:round/>
            <a:headEnd type="none" w="med" len="med"/>
            <a:tailEnd type="none" w="med" len="med"/>
          </a:ln>
        </p:spPr>
      </p:cxnSp>
      <p:cxnSp>
        <p:nvCxnSpPr>
          <p:cNvPr id="244" name="Google Shape;244;p28"/>
          <p:cNvCxnSpPr>
            <a:stCxn id="240" idx="3"/>
          </p:cNvCxnSpPr>
          <p:nvPr/>
        </p:nvCxnSpPr>
        <p:spPr>
          <a:xfrm>
            <a:off x="8914475" y="5893775"/>
            <a:ext cx="561900" cy="118500"/>
          </a:xfrm>
          <a:prstGeom prst="straightConnector1">
            <a:avLst/>
          </a:prstGeom>
          <a:noFill/>
          <a:ln w="9525" cap="flat" cmpd="sng">
            <a:solidFill>
              <a:srgbClr val="FF0000"/>
            </a:solidFill>
            <a:prstDash val="solid"/>
            <a:round/>
            <a:headEnd type="none" w="med" len="med"/>
            <a:tailEnd type="none" w="med" len="med"/>
          </a:ln>
        </p:spPr>
      </p:cxnSp>
      <p:grpSp>
        <p:nvGrpSpPr>
          <p:cNvPr id="245" name="Google Shape;245;p28"/>
          <p:cNvGrpSpPr/>
          <p:nvPr/>
        </p:nvGrpSpPr>
        <p:grpSpPr>
          <a:xfrm>
            <a:off x="369800" y="4042841"/>
            <a:ext cx="7215326" cy="689290"/>
            <a:chOff x="1157425" y="365127"/>
            <a:chExt cx="4655349" cy="351123"/>
          </a:xfrm>
        </p:grpSpPr>
        <p:pic>
          <p:nvPicPr>
            <p:cNvPr id="246" name="Google Shape;246;p28"/>
            <p:cNvPicPr preferRelativeResize="0"/>
            <p:nvPr/>
          </p:nvPicPr>
          <p:blipFill rotWithShape="1">
            <a:blip r:embed="rId6">
              <a:alphaModFix/>
            </a:blip>
            <a:srcRect b="94066"/>
            <a:stretch/>
          </p:blipFill>
          <p:spPr>
            <a:xfrm>
              <a:off x="1157425" y="365127"/>
              <a:ext cx="4629824" cy="284275"/>
            </a:xfrm>
            <a:prstGeom prst="rect">
              <a:avLst/>
            </a:prstGeom>
            <a:noFill/>
            <a:ln>
              <a:noFill/>
            </a:ln>
          </p:spPr>
        </p:pic>
        <p:pic>
          <p:nvPicPr>
            <p:cNvPr id="247" name="Google Shape;247;p28"/>
            <p:cNvPicPr preferRelativeResize="0"/>
            <p:nvPr/>
          </p:nvPicPr>
          <p:blipFill rotWithShape="1">
            <a:blip r:embed="rId6">
              <a:alphaModFix/>
            </a:blip>
            <a:srcRect t="85610" b="11101"/>
            <a:stretch/>
          </p:blipFill>
          <p:spPr>
            <a:xfrm>
              <a:off x="1182950" y="558750"/>
              <a:ext cx="4629824" cy="157500"/>
            </a:xfrm>
            <a:prstGeom prst="rect">
              <a:avLst/>
            </a:prstGeom>
            <a:noFill/>
            <a:ln>
              <a:noFill/>
            </a:ln>
          </p:spPr>
        </p:pic>
      </p:grpSp>
      <p:sp>
        <p:nvSpPr>
          <p:cNvPr id="248" name="Google Shape;248;p28"/>
          <p:cNvSpPr/>
          <p:nvPr/>
        </p:nvSpPr>
        <p:spPr>
          <a:xfrm>
            <a:off x="5059250" y="3890863"/>
            <a:ext cx="1113000" cy="993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txBox="1"/>
          <p:nvPr/>
        </p:nvSpPr>
        <p:spPr>
          <a:xfrm>
            <a:off x="4102700" y="5161025"/>
            <a:ext cx="27801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chemeClr val="dk2"/>
                </a:solidFill>
                <a:latin typeface="Calibri"/>
                <a:ea typeface="Calibri"/>
                <a:cs typeface="Calibri"/>
                <a:sym typeface="Calibri"/>
              </a:rPr>
              <a:t>Proj team achieved 700 with 1.5 mil frames and 1.8 days training</a:t>
            </a:r>
            <a:endParaRPr sz="1800" b="1">
              <a:solidFill>
                <a:schemeClr val="dk2"/>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Summary</a:t>
            </a:r>
            <a:endParaRPr/>
          </a:p>
        </p:txBody>
      </p:sp>
      <p:sp>
        <p:nvSpPr>
          <p:cNvPr id="255" name="Google Shape;255;p29"/>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292100" algn="just" rtl="0">
              <a:lnSpc>
                <a:spcPct val="115000"/>
              </a:lnSpc>
              <a:spcBef>
                <a:spcPts val="0"/>
              </a:spcBef>
              <a:spcAft>
                <a:spcPts val="0"/>
              </a:spcAft>
              <a:buSzPts val="2800"/>
              <a:buFont typeface="Calibri"/>
              <a:buChar char="•"/>
            </a:pPr>
            <a:r>
              <a:rPr lang="en-US"/>
              <a:t>Formulated Pacman into a RL problem</a:t>
            </a:r>
            <a:endParaRPr/>
          </a:p>
          <a:p>
            <a:pPr marL="228600" lvl="0" indent="-228600" algn="just" rtl="0">
              <a:lnSpc>
                <a:spcPct val="115000"/>
              </a:lnSpc>
              <a:spcBef>
                <a:spcPts val="1600"/>
              </a:spcBef>
              <a:spcAft>
                <a:spcPts val="0"/>
              </a:spcAft>
              <a:buSzPts val="1800"/>
              <a:buChar char="•"/>
            </a:pPr>
            <a:r>
              <a:rPr lang="en-US"/>
              <a:t>Build and implemented Pacman DQN model using python</a:t>
            </a:r>
            <a:endParaRPr/>
          </a:p>
          <a:p>
            <a:pPr marL="228600" lvl="0" indent="-228600" algn="just" rtl="0">
              <a:lnSpc>
                <a:spcPct val="115000"/>
              </a:lnSpc>
              <a:spcBef>
                <a:spcPts val="1600"/>
              </a:spcBef>
              <a:spcAft>
                <a:spcPts val="0"/>
              </a:spcAft>
              <a:buSzPts val="1800"/>
              <a:buChar char="•"/>
            </a:pPr>
            <a:r>
              <a:rPr lang="en-US"/>
              <a:t>Successfully train Pacman agent to execute behaviour to improve rewards in the Pacman game</a:t>
            </a:r>
            <a:endParaRPr/>
          </a:p>
          <a:p>
            <a:pPr marL="228600" lvl="0" indent="-228600" algn="just" rtl="0">
              <a:lnSpc>
                <a:spcPct val="115000"/>
              </a:lnSpc>
              <a:spcBef>
                <a:spcPts val="1600"/>
              </a:spcBef>
              <a:spcAft>
                <a:spcPts val="0"/>
              </a:spcAft>
              <a:buSzPts val="1800"/>
              <a:buChar char="•"/>
            </a:pPr>
            <a:r>
              <a:rPr lang="en-US"/>
              <a:t>Learnt about implementation of DQN for RL and pitfalls through hands on practice. </a:t>
            </a:r>
            <a:endParaRPr/>
          </a:p>
        </p:txBody>
      </p:sp>
      <p:pic>
        <p:nvPicPr>
          <p:cNvPr id="256" name="Google Shape;256;p29"/>
          <p:cNvPicPr preferRelativeResize="0"/>
          <p:nvPr/>
        </p:nvPicPr>
        <p:blipFill rotWithShape="1">
          <a:blip r:embed="rId3">
            <a:alphaModFix/>
          </a:blip>
          <a:srcRect/>
          <a:stretch/>
        </p:blipFill>
        <p:spPr>
          <a:xfrm>
            <a:off x="9211113" y="6103733"/>
            <a:ext cx="2590730" cy="68929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30" descr="Pacman | Pacman tattoo, Kaws iphone wallpaper, Illustration design"/>
          <p:cNvPicPr preferRelativeResize="0"/>
          <p:nvPr/>
        </p:nvPicPr>
        <p:blipFill rotWithShape="1">
          <a:blip r:embed="rId3">
            <a:alphaModFix/>
          </a:blip>
          <a:srcRect/>
          <a:stretch/>
        </p:blipFill>
        <p:spPr>
          <a:xfrm>
            <a:off x="2805871" y="2171362"/>
            <a:ext cx="3810000" cy="2857500"/>
          </a:xfrm>
          <a:prstGeom prst="rect">
            <a:avLst/>
          </a:prstGeom>
          <a:noFill/>
          <a:ln>
            <a:noFill/>
          </a:ln>
        </p:spPr>
      </p:pic>
      <p:sp>
        <p:nvSpPr>
          <p:cNvPr id="262" name="Google Shape;262;p30"/>
          <p:cNvSpPr txBox="1">
            <a:spLocks noGrp="1"/>
          </p:cNvSpPr>
          <p:nvPr>
            <p:ph type="body" idx="1"/>
          </p:nvPr>
        </p:nvSpPr>
        <p:spPr>
          <a:xfrm>
            <a:off x="5297300" y="3311950"/>
            <a:ext cx="2113800" cy="576300"/>
          </a:xfrm>
          <a:prstGeom prst="rect">
            <a:avLst/>
          </a:prstGeom>
          <a:solidFill>
            <a:schemeClr val="lt1"/>
          </a:solid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sz="3600"/>
              <a:t>Questions</a:t>
            </a:r>
            <a:endParaRPr sz="3600"/>
          </a:p>
        </p:txBody>
      </p:sp>
      <p:pic>
        <p:nvPicPr>
          <p:cNvPr id="263" name="Google Shape;263;p30"/>
          <p:cNvPicPr preferRelativeResize="0"/>
          <p:nvPr/>
        </p:nvPicPr>
        <p:blipFill rotWithShape="1">
          <a:blip r:embed="rId4">
            <a:alphaModFix/>
          </a:blip>
          <a:srcRect/>
          <a:stretch/>
        </p:blipFill>
        <p:spPr>
          <a:xfrm>
            <a:off x="9211113" y="6103733"/>
            <a:ext cx="2590730" cy="689291"/>
          </a:xfrm>
          <a:prstGeom prst="rect">
            <a:avLst/>
          </a:prstGeom>
          <a:noFill/>
          <a:ln>
            <a:noFill/>
          </a:ln>
        </p:spPr>
      </p:pic>
      <p:pic>
        <p:nvPicPr>
          <p:cNvPr id="264" name="Google Shape;264;p30"/>
          <p:cNvPicPr preferRelativeResize="0"/>
          <p:nvPr/>
        </p:nvPicPr>
        <p:blipFill>
          <a:blip r:embed="rId5">
            <a:alphaModFix/>
          </a:blip>
          <a:stretch>
            <a:fillRect/>
          </a:stretch>
        </p:blipFill>
        <p:spPr>
          <a:xfrm>
            <a:off x="3968325" y="2357850"/>
            <a:ext cx="576302" cy="5763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342900" lvl="0" indent="-356235" algn="just" rtl="0">
              <a:lnSpc>
                <a:spcPct val="115000"/>
              </a:lnSpc>
              <a:spcBef>
                <a:spcPts val="0"/>
              </a:spcBef>
              <a:spcAft>
                <a:spcPts val="0"/>
              </a:spcAft>
              <a:buClr>
                <a:schemeClr val="dk1"/>
              </a:buClr>
              <a:buSzPct val="100000"/>
              <a:buFont typeface="Calibri"/>
              <a:buAutoNum type="alphaLcPeriod"/>
            </a:pPr>
            <a:r>
              <a:rPr lang="en-US"/>
              <a:t>Formulate the classic Pacman game into a Reinforcement Learning (RL) problem</a:t>
            </a:r>
            <a:endParaRPr/>
          </a:p>
          <a:p>
            <a:pPr marL="342900" lvl="0" indent="-356235" algn="just" rtl="0">
              <a:lnSpc>
                <a:spcPct val="115000"/>
              </a:lnSpc>
              <a:spcBef>
                <a:spcPts val="1600"/>
              </a:spcBef>
              <a:spcAft>
                <a:spcPts val="0"/>
              </a:spcAft>
              <a:buClr>
                <a:schemeClr val="dk1"/>
              </a:buClr>
              <a:buSzPct val="100000"/>
              <a:buFont typeface="Calibri"/>
              <a:buAutoNum type="alphaLcPeriod"/>
            </a:pPr>
            <a:r>
              <a:rPr lang="en-US"/>
              <a:t>Build a Pacman model using python, making use of existing open-source libraries</a:t>
            </a:r>
            <a:endParaRPr/>
          </a:p>
          <a:p>
            <a:pPr marL="342900" lvl="0" indent="-356235" algn="just" rtl="0">
              <a:lnSpc>
                <a:spcPct val="115000"/>
              </a:lnSpc>
              <a:spcBef>
                <a:spcPts val="1600"/>
              </a:spcBef>
              <a:spcAft>
                <a:spcPts val="0"/>
              </a:spcAft>
              <a:buClr>
                <a:schemeClr val="dk1"/>
              </a:buClr>
              <a:buSzPct val="100000"/>
              <a:buFont typeface="Calibri"/>
              <a:buAutoNum type="alphaLcPeriod"/>
            </a:pPr>
            <a:r>
              <a:rPr lang="en-US"/>
              <a:t>Apply the RL techniques, specifically Deep Q-Learning (DQN) to model the game</a:t>
            </a:r>
            <a:endParaRPr/>
          </a:p>
          <a:p>
            <a:pPr marL="342900" lvl="0" indent="-356235" algn="just" rtl="0">
              <a:lnSpc>
                <a:spcPct val="115000"/>
              </a:lnSpc>
              <a:spcBef>
                <a:spcPts val="1600"/>
              </a:spcBef>
              <a:spcAft>
                <a:spcPts val="0"/>
              </a:spcAft>
              <a:buClr>
                <a:schemeClr val="dk1"/>
              </a:buClr>
              <a:buSzPct val="100000"/>
              <a:buFont typeface="Calibri"/>
              <a:buAutoNum type="alphaLcPeriod"/>
            </a:pPr>
            <a:r>
              <a:rPr lang="en-US"/>
              <a:t>Examine how the changing the hyperparameters will affect the outcome and performance</a:t>
            </a:r>
            <a:endParaRPr/>
          </a:p>
          <a:p>
            <a:pPr marL="342900" lvl="0" indent="-356235" algn="just" rtl="0">
              <a:lnSpc>
                <a:spcPct val="115000"/>
              </a:lnSpc>
              <a:spcBef>
                <a:spcPts val="1600"/>
              </a:spcBef>
              <a:spcAft>
                <a:spcPts val="0"/>
              </a:spcAft>
              <a:buClr>
                <a:schemeClr val="dk1"/>
              </a:buClr>
              <a:buSzPct val="100000"/>
              <a:buFont typeface="Calibri"/>
              <a:buAutoNum type="alphaLcPeriod"/>
            </a:pPr>
            <a:r>
              <a:rPr lang="en-US"/>
              <a:t>Recommend the best approach, algorithm and hyperparameters</a:t>
            </a:r>
            <a:endParaRPr/>
          </a:p>
        </p:txBody>
      </p:sp>
      <p:sp>
        <p:nvSpPr>
          <p:cNvPr id="96" name="Google Shape;96;p14"/>
          <p:cNvSpPr txBox="1">
            <a:spLocks noGrp="1"/>
          </p:cNvSpPr>
          <p:nvPr>
            <p:ph type="title"/>
          </p:nvPr>
        </p:nvSpPr>
        <p:spPr>
          <a:xfrm>
            <a:off x="838200" y="228646"/>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Objectives</a:t>
            </a:r>
            <a:endParaRPr>
              <a:latin typeface="Open Sans"/>
              <a:ea typeface="Open Sans"/>
              <a:cs typeface="Open Sans"/>
              <a:sym typeface="Open Sans"/>
            </a:endParaRPr>
          </a:p>
        </p:txBody>
      </p:sp>
      <p:pic>
        <p:nvPicPr>
          <p:cNvPr id="97" name="Google Shape;97;p14"/>
          <p:cNvPicPr preferRelativeResize="0"/>
          <p:nvPr/>
        </p:nvPicPr>
        <p:blipFill rotWithShape="1">
          <a:blip r:embed="rId3">
            <a:alphaModFix/>
          </a:blip>
          <a:srcRect/>
          <a:stretch/>
        </p:blipFill>
        <p:spPr>
          <a:xfrm>
            <a:off x="9211113" y="6103733"/>
            <a:ext cx="2590732" cy="6892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Pacman Game</a:t>
            </a:r>
            <a:endParaRPr/>
          </a:p>
        </p:txBody>
      </p:sp>
      <p:sp>
        <p:nvSpPr>
          <p:cNvPr id="103" name="Google Shape;103;p15"/>
          <p:cNvSpPr txBox="1">
            <a:spLocks noGrp="1"/>
          </p:cNvSpPr>
          <p:nvPr>
            <p:ph type="body" idx="1"/>
          </p:nvPr>
        </p:nvSpPr>
        <p:spPr>
          <a:xfrm>
            <a:off x="913701" y="1808847"/>
            <a:ext cx="6606645" cy="4351338"/>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90000"/>
              </a:lnSpc>
              <a:spcBef>
                <a:spcPts val="0"/>
              </a:spcBef>
              <a:spcAft>
                <a:spcPts val="0"/>
              </a:spcAft>
              <a:buClr>
                <a:schemeClr val="dk1"/>
              </a:buClr>
              <a:buSzPct val="100000"/>
              <a:buChar char="•"/>
            </a:pPr>
            <a:r>
              <a:rPr lang="en-US"/>
              <a:t>Pacman is an action maze chase video game</a:t>
            </a:r>
            <a:endParaRPr/>
          </a:p>
          <a:p>
            <a:pPr marL="685800" lvl="1" indent="-228600" algn="l" rtl="0">
              <a:lnSpc>
                <a:spcPct val="90000"/>
              </a:lnSpc>
              <a:spcBef>
                <a:spcPts val="1200"/>
              </a:spcBef>
              <a:spcAft>
                <a:spcPts val="0"/>
              </a:spcAft>
              <a:buClr>
                <a:schemeClr val="dk1"/>
              </a:buClr>
              <a:buSzPct val="100000"/>
              <a:buChar char="•"/>
            </a:pPr>
            <a:r>
              <a:rPr lang="en-US"/>
              <a:t>Single agent – Pacman</a:t>
            </a:r>
            <a:endParaRPr/>
          </a:p>
          <a:p>
            <a:pPr marL="685800" lvl="1" indent="-228600" algn="l" rtl="0">
              <a:lnSpc>
                <a:spcPct val="90000"/>
              </a:lnSpc>
              <a:spcBef>
                <a:spcPts val="1200"/>
              </a:spcBef>
              <a:spcAft>
                <a:spcPts val="0"/>
              </a:spcAft>
              <a:buClr>
                <a:schemeClr val="dk1"/>
              </a:buClr>
              <a:buSzPct val="100000"/>
              <a:buChar char="•"/>
            </a:pPr>
            <a:r>
              <a:rPr lang="en-US"/>
              <a:t>Main objective is to eat all of the dots placed in the maze while avoiding four colored ghosts</a:t>
            </a:r>
            <a:endParaRPr/>
          </a:p>
          <a:p>
            <a:pPr marL="685800" lvl="1" indent="-228600" algn="l" rtl="0">
              <a:lnSpc>
                <a:spcPct val="90000"/>
              </a:lnSpc>
              <a:spcBef>
                <a:spcPts val="1200"/>
              </a:spcBef>
              <a:spcAft>
                <a:spcPts val="0"/>
              </a:spcAft>
              <a:buClr>
                <a:schemeClr val="dk1"/>
              </a:buClr>
              <a:buSzPct val="100000"/>
              <a:buChar char="•"/>
            </a:pPr>
            <a:r>
              <a:rPr lang="en-US"/>
              <a:t>3 lives are given for each episode / game</a:t>
            </a:r>
            <a:endParaRPr/>
          </a:p>
          <a:p>
            <a:pPr marL="685800" lvl="1" indent="-228600" algn="l" rtl="0">
              <a:lnSpc>
                <a:spcPct val="90000"/>
              </a:lnSpc>
              <a:spcBef>
                <a:spcPts val="1200"/>
              </a:spcBef>
              <a:spcAft>
                <a:spcPts val="0"/>
              </a:spcAft>
              <a:buClr>
                <a:schemeClr val="dk1"/>
              </a:buClr>
              <a:buSzPct val="100000"/>
              <a:buChar char="•"/>
            </a:pPr>
            <a:r>
              <a:rPr lang="en-US"/>
              <a:t>4 energizers in the 4 corners, eating these allow Pac-Man to eat ghosts for bonus points; After which ghosts will return to the center box to "regenerate“</a:t>
            </a:r>
            <a:endParaRPr/>
          </a:p>
          <a:p>
            <a:pPr marL="685800" lvl="1" indent="-228600" algn="l" rtl="0">
              <a:lnSpc>
                <a:spcPct val="90000"/>
              </a:lnSpc>
              <a:spcBef>
                <a:spcPts val="1200"/>
              </a:spcBef>
              <a:spcAft>
                <a:spcPts val="0"/>
              </a:spcAft>
              <a:buClr>
                <a:schemeClr val="dk1"/>
              </a:buClr>
              <a:buSzPct val="100000"/>
              <a:buChar char="•"/>
            </a:pPr>
            <a:r>
              <a:rPr lang="en-US"/>
              <a:t>Rewards are given for eating the dots, eating the ghost (after powered by energizers)</a:t>
            </a:r>
            <a:endParaRPr/>
          </a:p>
          <a:p>
            <a:pPr marL="685800" lvl="1" indent="-87630" algn="l" rtl="0">
              <a:lnSpc>
                <a:spcPct val="90000"/>
              </a:lnSpc>
              <a:spcBef>
                <a:spcPts val="1200"/>
              </a:spcBef>
              <a:spcAft>
                <a:spcPts val="0"/>
              </a:spcAft>
              <a:buClr>
                <a:schemeClr val="dk1"/>
              </a:buClr>
              <a:buSzPct val="100000"/>
              <a:buNone/>
            </a:pPr>
            <a:endParaRPr/>
          </a:p>
          <a:p>
            <a:pPr marL="228600" lvl="0" indent="-64135" algn="l" rtl="0">
              <a:lnSpc>
                <a:spcPct val="90000"/>
              </a:lnSpc>
              <a:spcBef>
                <a:spcPts val="1200"/>
              </a:spcBef>
              <a:spcAft>
                <a:spcPts val="0"/>
              </a:spcAft>
              <a:buClr>
                <a:schemeClr val="dk1"/>
              </a:buClr>
              <a:buSzPct val="100000"/>
              <a:buNone/>
            </a:pPr>
            <a:endParaRPr/>
          </a:p>
          <a:p>
            <a:pPr marL="228600" lvl="0" indent="-64135" algn="l" rtl="0">
              <a:lnSpc>
                <a:spcPct val="90000"/>
              </a:lnSpc>
              <a:spcBef>
                <a:spcPts val="1200"/>
              </a:spcBef>
              <a:spcAft>
                <a:spcPts val="0"/>
              </a:spcAft>
              <a:buClr>
                <a:schemeClr val="dk1"/>
              </a:buClr>
              <a:buSzPct val="100000"/>
              <a:buNone/>
            </a:pPr>
            <a:endParaRPr/>
          </a:p>
          <a:p>
            <a:pPr marL="228600" lvl="0" indent="-64135" algn="l" rtl="0">
              <a:lnSpc>
                <a:spcPct val="90000"/>
              </a:lnSpc>
              <a:spcBef>
                <a:spcPts val="1000"/>
              </a:spcBef>
              <a:spcAft>
                <a:spcPts val="0"/>
              </a:spcAft>
              <a:buClr>
                <a:schemeClr val="dk1"/>
              </a:buClr>
              <a:buSzPct val="100000"/>
              <a:buNone/>
            </a:pPr>
            <a:endParaRPr/>
          </a:p>
        </p:txBody>
      </p:sp>
      <p:pic>
        <p:nvPicPr>
          <p:cNvPr id="104" name="Google Shape;104;p15"/>
          <p:cNvPicPr preferRelativeResize="0"/>
          <p:nvPr/>
        </p:nvPicPr>
        <p:blipFill rotWithShape="1">
          <a:blip r:embed="rId3">
            <a:alphaModFix/>
          </a:blip>
          <a:srcRect l="14312" b="8321"/>
          <a:stretch/>
        </p:blipFill>
        <p:spPr>
          <a:xfrm>
            <a:off x="8984608" y="1230559"/>
            <a:ext cx="3014471" cy="3945448"/>
          </a:xfrm>
          <a:prstGeom prst="rect">
            <a:avLst/>
          </a:prstGeom>
          <a:noFill/>
          <a:ln>
            <a:noFill/>
          </a:ln>
        </p:spPr>
      </p:pic>
      <p:sp>
        <p:nvSpPr>
          <p:cNvPr id="105" name="Google Shape;105;p15"/>
          <p:cNvSpPr txBox="1"/>
          <p:nvPr/>
        </p:nvSpPr>
        <p:spPr>
          <a:xfrm>
            <a:off x="9161503" y="5114098"/>
            <a:ext cx="2465638"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Screenshot of Pacman from OpenAI gym</a:t>
            </a:r>
            <a:endParaRPr sz="1800" b="0" i="0" u="none" strike="noStrike" cap="none">
              <a:solidFill>
                <a:schemeClr val="dk1"/>
              </a:solidFill>
              <a:latin typeface="Calibri"/>
              <a:ea typeface="Calibri"/>
              <a:cs typeface="Calibri"/>
              <a:sym typeface="Calibri"/>
            </a:endParaRPr>
          </a:p>
        </p:txBody>
      </p:sp>
      <p:pic>
        <p:nvPicPr>
          <p:cNvPr id="106" name="Google Shape;106;p15"/>
          <p:cNvPicPr preferRelativeResize="0"/>
          <p:nvPr/>
        </p:nvPicPr>
        <p:blipFill rotWithShape="1">
          <a:blip r:embed="rId4">
            <a:alphaModFix/>
          </a:blip>
          <a:srcRect/>
          <a:stretch/>
        </p:blipFill>
        <p:spPr>
          <a:xfrm>
            <a:off x="9211113" y="6103733"/>
            <a:ext cx="2590732" cy="689291"/>
          </a:xfrm>
          <a:prstGeom prst="rect">
            <a:avLst/>
          </a:prstGeom>
          <a:noFill/>
          <a:ln>
            <a:noFill/>
          </a:ln>
        </p:spPr>
      </p:pic>
      <p:sp>
        <p:nvSpPr>
          <p:cNvPr id="107" name="Google Shape;107;p15"/>
          <p:cNvSpPr/>
          <p:nvPr/>
        </p:nvSpPr>
        <p:spPr>
          <a:xfrm rot="10800000">
            <a:off x="11664951" y="1681993"/>
            <a:ext cx="80128" cy="138759"/>
          </a:xfrm>
          <a:prstGeom prst="rect">
            <a:avLst/>
          </a:prstGeom>
          <a:solidFill>
            <a:srgbClr val="E46F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8" name="Google Shape;108;p15"/>
          <p:cNvSpPr/>
          <p:nvPr/>
        </p:nvSpPr>
        <p:spPr>
          <a:xfrm rot="10800000">
            <a:off x="11664951" y="4031493"/>
            <a:ext cx="80128" cy="138759"/>
          </a:xfrm>
          <a:prstGeom prst="rect">
            <a:avLst/>
          </a:prstGeom>
          <a:solidFill>
            <a:srgbClr val="E46F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9" name="Google Shape;109;p15"/>
          <p:cNvSpPr/>
          <p:nvPr/>
        </p:nvSpPr>
        <p:spPr>
          <a:xfrm>
            <a:off x="9010534" y="1521593"/>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0" name="Google Shape;110;p15"/>
          <p:cNvSpPr txBox="1"/>
          <p:nvPr/>
        </p:nvSpPr>
        <p:spPr>
          <a:xfrm>
            <a:off x="7644599" y="648425"/>
            <a:ext cx="1177200" cy="36930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none" strike="noStrike" cap="none">
                <a:solidFill>
                  <a:schemeClr val="dk1"/>
                </a:solidFill>
                <a:latin typeface="Calibri"/>
                <a:ea typeface="Calibri"/>
                <a:cs typeface="Calibri"/>
                <a:sym typeface="Calibri"/>
              </a:rPr>
              <a:t>Energizer</a:t>
            </a:r>
            <a:endParaRPr b="1"/>
          </a:p>
        </p:txBody>
      </p:sp>
      <p:sp>
        <p:nvSpPr>
          <p:cNvPr id="111" name="Google Shape;111;p15"/>
          <p:cNvSpPr/>
          <p:nvPr/>
        </p:nvSpPr>
        <p:spPr>
          <a:xfrm>
            <a:off x="10245776" y="2656906"/>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2" name="Google Shape;112;p15"/>
          <p:cNvSpPr/>
          <p:nvPr/>
        </p:nvSpPr>
        <p:spPr>
          <a:xfrm>
            <a:off x="10245777" y="2173797"/>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3" name="Google Shape;113;p15"/>
          <p:cNvSpPr txBox="1"/>
          <p:nvPr/>
        </p:nvSpPr>
        <p:spPr>
          <a:xfrm>
            <a:off x="10852000" y="530225"/>
            <a:ext cx="925800" cy="36930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none" strike="noStrike" cap="none">
                <a:solidFill>
                  <a:schemeClr val="dk1"/>
                </a:solidFill>
                <a:latin typeface="Calibri"/>
                <a:ea typeface="Calibri"/>
                <a:cs typeface="Calibri"/>
                <a:sym typeface="Calibri"/>
              </a:rPr>
              <a:t>Ghosts</a:t>
            </a:r>
            <a:endParaRPr b="1"/>
          </a:p>
        </p:txBody>
      </p:sp>
      <p:cxnSp>
        <p:nvCxnSpPr>
          <p:cNvPr id="114" name="Google Shape;114;p15"/>
          <p:cNvCxnSpPr>
            <a:stCxn id="110" idx="2"/>
            <a:endCxn id="109" idx="1"/>
          </p:cNvCxnSpPr>
          <p:nvPr/>
        </p:nvCxnSpPr>
        <p:spPr>
          <a:xfrm>
            <a:off x="8233199" y="1017725"/>
            <a:ext cx="837300" cy="569100"/>
          </a:xfrm>
          <a:prstGeom prst="straightConnector1">
            <a:avLst/>
          </a:prstGeom>
          <a:noFill/>
          <a:ln w="28575" cap="flat" cmpd="sng">
            <a:solidFill>
              <a:schemeClr val="accent6"/>
            </a:solidFill>
            <a:prstDash val="solid"/>
            <a:miter lim="800000"/>
            <a:headEnd type="none" w="sm" len="sm"/>
            <a:tailEnd type="triangle" w="med" len="med"/>
          </a:ln>
        </p:spPr>
      </p:cxnSp>
      <p:cxnSp>
        <p:nvCxnSpPr>
          <p:cNvPr id="115" name="Google Shape;115;p15"/>
          <p:cNvCxnSpPr>
            <a:stCxn id="113" idx="2"/>
            <a:endCxn id="112" idx="7"/>
          </p:cNvCxnSpPr>
          <p:nvPr/>
        </p:nvCxnSpPr>
        <p:spPr>
          <a:xfrm flipH="1">
            <a:off x="10596100" y="899525"/>
            <a:ext cx="718800" cy="1339500"/>
          </a:xfrm>
          <a:prstGeom prst="straightConnector1">
            <a:avLst/>
          </a:prstGeom>
          <a:noFill/>
          <a:ln w="28575" cap="flat" cmpd="sng">
            <a:solidFill>
              <a:schemeClr val="accent6"/>
            </a:solidFill>
            <a:prstDash val="solid"/>
            <a:miter lim="800000"/>
            <a:headEnd type="none" w="sm" len="sm"/>
            <a:tailEnd type="triangle" w="med" len="med"/>
          </a:ln>
        </p:spPr>
      </p:cxnSp>
      <p:cxnSp>
        <p:nvCxnSpPr>
          <p:cNvPr id="116" name="Google Shape;116;p15"/>
          <p:cNvCxnSpPr>
            <a:stCxn id="113" idx="2"/>
            <a:endCxn id="111" idx="6"/>
          </p:cNvCxnSpPr>
          <p:nvPr/>
        </p:nvCxnSpPr>
        <p:spPr>
          <a:xfrm flipH="1">
            <a:off x="10656100" y="899525"/>
            <a:ext cx="658800" cy="1979700"/>
          </a:xfrm>
          <a:prstGeom prst="straightConnector1">
            <a:avLst/>
          </a:prstGeom>
          <a:noFill/>
          <a:ln w="28575" cap="flat" cmpd="sng">
            <a:solidFill>
              <a:schemeClr val="accent6"/>
            </a:solidFill>
            <a:prstDash val="solid"/>
            <a:miter lim="800000"/>
            <a:headEnd type="none" w="sm" len="sm"/>
            <a:tailEnd type="triangle" w="med" len="med"/>
          </a:ln>
        </p:spPr>
      </p:cxnSp>
      <p:sp>
        <p:nvSpPr>
          <p:cNvPr id="117" name="Google Shape;117;p15"/>
          <p:cNvSpPr txBox="1"/>
          <p:nvPr/>
        </p:nvSpPr>
        <p:spPr>
          <a:xfrm>
            <a:off x="7565849" y="3429000"/>
            <a:ext cx="1025100" cy="36930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none" strike="noStrike" cap="none">
                <a:solidFill>
                  <a:schemeClr val="dk1"/>
                </a:solidFill>
                <a:latin typeface="Calibri"/>
                <a:ea typeface="Calibri"/>
                <a:cs typeface="Calibri"/>
                <a:sym typeface="Calibri"/>
              </a:rPr>
              <a:t>Pacman</a:t>
            </a:r>
            <a:endParaRPr b="1"/>
          </a:p>
        </p:txBody>
      </p:sp>
      <p:sp>
        <p:nvSpPr>
          <p:cNvPr id="118" name="Google Shape;118;p15"/>
          <p:cNvSpPr/>
          <p:nvPr/>
        </p:nvSpPr>
        <p:spPr>
          <a:xfrm>
            <a:off x="10245776" y="3039231"/>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19" name="Google Shape;119;p15"/>
          <p:cNvCxnSpPr>
            <a:stCxn id="117" idx="3"/>
            <a:endCxn id="118" idx="2"/>
          </p:cNvCxnSpPr>
          <p:nvPr/>
        </p:nvCxnSpPr>
        <p:spPr>
          <a:xfrm rot="10800000" flipH="1">
            <a:off x="8590949" y="3261450"/>
            <a:ext cx="1654800" cy="352200"/>
          </a:xfrm>
          <a:prstGeom prst="straightConnector1">
            <a:avLst/>
          </a:prstGeom>
          <a:noFill/>
          <a:ln w="28575" cap="flat" cmpd="sng">
            <a:solidFill>
              <a:schemeClr val="accent6"/>
            </a:solidFill>
            <a:prstDash val="solid"/>
            <a:miter lim="800000"/>
            <a:headEnd type="none" w="sm" len="sm"/>
            <a:tailEnd type="triangle" w="med" len="med"/>
          </a:ln>
        </p:spPr>
      </p:cxnSp>
      <p:sp>
        <p:nvSpPr>
          <p:cNvPr id="120" name="Google Shape;120;p15"/>
          <p:cNvSpPr/>
          <p:nvPr/>
        </p:nvSpPr>
        <p:spPr>
          <a:xfrm>
            <a:off x="11148648" y="4304334"/>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1" name="Google Shape;121;p15"/>
          <p:cNvSpPr txBox="1"/>
          <p:nvPr/>
        </p:nvSpPr>
        <p:spPr>
          <a:xfrm>
            <a:off x="7960474" y="5114098"/>
            <a:ext cx="925936" cy="369332"/>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Level 1</a:t>
            </a:r>
            <a:endParaRPr/>
          </a:p>
        </p:txBody>
      </p:sp>
      <p:cxnSp>
        <p:nvCxnSpPr>
          <p:cNvPr id="122" name="Google Shape;122;p15"/>
          <p:cNvCxnSpPr>
            <a:stCxn id="121" idx="3"/>
            <a:endCxn id="120" idx="2"/>
          </p:cNvCxnSpPr>
          <p:nvPr/>
        </p:nvCxnSpPr>
        <p:spPr>
          <a:xfrm rot="10800000" flipH="1">
            <a:off x="8886410" y="4526564"/>
            <a:ext cx="2262300" cy="772200"/>
          </a:xfrm>
          <a:prstGeom prst="straightConnector1">
            <a:avLst/>
          </a:prstGeom>
          <a:noFill/>
          <a:ln w="28575" cap="flat" cmpd="sng">
            <a:solidFill>
              <a:schemeClr val="accent6"/>
            </a:solidFill>
            <a:prstDash val="solid"/>
            <a:miter lim="800000"/>
            <a:headEnd type="none" w="sm" len="sm"/>
            <a:tailEnd type="triangle" w="med" len="med"/>
          </a:ln>
        </p:spPr>
      </p:cxnSp>
      <p:sp>
        <p:nvSpPr>
          <p:cNvPr id="123" name="Google Shape;123;p15"/>
          <p:cNvSpPr/>
          <p:nvPr/>
        </p:nvSpPr>
        <p:spPr>
          <a:xfrm>
            <a:off x="8821848" y="2159643"/>
            <a:ext cx="410303" cy="444617"/>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4" name="Google Shape;124;p15"/>
          <p:cNvSpPr txBox="1"/>
          <p:nvPr/>
        </p:nvSpPr>
        <p:spPr>
          <a:xfrm>
            <a:off x="7508915" y="2059923"/>
            <a:ext cx="1025057" cy="369332"/>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Tunnel</a:t>
            </a:r>
            <a:endParaRPr/>
          </a:p>
        </p:txBody>
      </p:sp>
      <p:cxnSp>
        <p:nvCxnSpPr>
          <p:cNvPr id="125" name="Google Shape;125;p15"/>
          <p:cNvCxnSpPr>
            <a:stCxn id="124" idx="3"/>
            <a:endCxn id="123" idx="2"/>
          </p:cNvCxnSpPr>
          <p:nvPr/>
        </p:nvCxnSpPr>
        <p:spPr>
          <a:xfrm>
            <a:off x="8533972" y="2244589"/>
            <a:ext cx="288000" cy="137400"/>
          </a:xfrm>
          <a:prstGeom prst="straightConnector1">
            <a:avLst/>
          </a:prstGeom>
          <a:noFill/>
          <a:ln w="28575" cap="flat" cmpd="sng">
            <a:solidFill>
              <a:schemeClr val="accent6"/>
            </a:solidFill>
            <a:prstDash val="solid"/>
            <a:miter lim="800000"/>
            <a:headEnd type="none" w="sm" len="sm"/>
            <a:tailEnd type="triangle" w="med" len="med"/>
          </a:ln>
        </p:spPr>
      </p:cxnSp>
      <p:sp>
        <p:nvSpPr>
          <p:cNvPr id="126" name="Google Shape;126;p15"/>
          <p:cNvSpPr/>
          <p:nvPr/>
        </p:nvSpPr>
        <p:spPr>
          <a:xfrm>
            <a:off x="9776175" y="1338500"/>
            <a:ext cx="288000" cy="352200"/>
          </a:xfrm>
          <a:prstGeom prst="ellipse">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7" name="Google Shape;127;p15"/>
          <p:cNvSpPr txBox="1"/>
          <p:nvPr/>
        </p:nvSpPr>
        <p:spPr>
          <a:xfrm>
            <a:off x="9554650" y="329625"/>
            <a:ext cx="925800" cy="369300"/>
          </a:xfrm>
          <a:prstGeom prst="rect">
            <a:avLst/>
          </a:prstGeom>
          <a:noFill/>
          <a:ln w="28575"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dk1"/>
                </a:solidFill>
                <a:latin typeface="Calibri"/>
                <a:ea typeface="Calibri"/>
                <a:cs typeface="Calibri"/>
                <a:sym typeface="Calibri"/>
              </a:rPr>
              <a:t>Dot</a:t>
            </a:r>
            <a:endParaRPr b="1"/>
          </a:p>
        </p:txBody>
      </p:sp>
      <p:cxnSp>
        <p:nvCxnSpPr>
          <p:cNvPr id="128" name="Google Shape;128;p15"/>
          <p:cNvCxnSpPr>
            <a:stCxn id="127" idx="2"/>
            <a:endCxn id="126" idx="0"/>
          </p:cNvCxnSpPr>
          <p:nvPr/>
        </p:nvCxnSpPr>
        <p:spPr>
          <a:xfrm flipH="1">
            <a:off x="9920050" y="698925"/>
            <a:ext cx="97500" cy="639600"/>
          </a:xfrm>
          <a:prstGeom prst="straightConnector1">
            <a:avLst/>
          </a:prstGeom>
          <a:noFill/>
          <a:ln w="28575" cap="flat" cmpd="sng">
            <a:solidFill>
              <a:schemeClr val="accent6"/>
            </a:solidFill>
            <a:prstDash val="solid"/>
            <a:miter lim="800000"/>
            <a:headEnd type="none" w="sm" len="sm"/>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Formulating Pacman into RL Problem</a:t>
            </a:r>
            <a:endParaRPr/>
          </a:p>
        </p:txBody>
      </p:sp>
      <p:sp>
        <p:nvSpPr>
          <p:cNvPr id="134" name="Google Shape;134;p16"/>
          <p:cNvSpPr txBox="1">
            <a:spLocks noGrp="1"/>
          </p:cNvSpPr>
          <p:nvPr>
            <p:ph type="body" idx="1"/>
          </p:nvPr>
        </p:nvSpPr>
        <p:spPr>
          <a:xfrm>
            <a:off x="838200" y="1613592"/>
            <a:ext cx="10515600" cy="4351338"/>
          </a:xfrm>
          <a:prstGeom prst="rect">
            <a:avLst/>
          </a:prstGeom>
          <a:noFill/>
          <a:ln>
            <a:noFill/>
          </a:ln>
        </p:spPr>
        <p:txBody>
          <a:bodyPr spcFirstLastPara="1" wrap="square" lIns="91425" tIns="45700" rIns="91425" bIns="45700" anchor="t" anchorCtr="0">
            <a:normAutofit/>
          </a:bodyPr>
          <a:lstStyle/>
          <a:p>
            <a:pPr marL="228600" lvl="0" indent="-241934" algn="l" rtl="0">
              <a:lnSpc>
                <a:spcPct val="90000"/>
              </a:lnSpc>
              <a:spcBef>
                <a:spcPts val="0"/>
              </a:spcBef>
              <a:spcAft>
                <a:spcPts val="0"/>
              </a:spcAft>
              <a:buClr>
                <a:schemeClr val="dk1"/>
              </a:buClr>
              <a:buSzPts val="2800"/>
              <a:buChar char="•"/>
            </a:pPr>
            <a:r>
              <a:rPr lang="en-US" dirty="0"/>
              <a:t>Environment</a:t>
            </a:r>
            <a:endParaRPr dirty="0"/>
          </a:p>
          <a:p>
            <a:pPr marL="685800" lvl="1" indent="-240030" algn="l" rtl="0">
              <a:lnSpc>
                <a:spcPct val="90000"/>
              </a:lnSpc>
              <a:spcBef>
                <a:spcPts val="0"/>
              </a:spcBef>
              <a:spcAft>
                <a:spcPts val="0"/>
              </a:spcAft>
              <a:buClr>
                <a:schemeClr val="dk1"/>
              </a:buClr>
              <a:buSzPts val="2400"/>
              <a:buChar char="•"/>
            </a:pPr>
            <a:r>
              <a:rPr lang="en-US" dirty="0"/>
              <a:t>Leverage on </a:t>
            </a:r>
            <a:r>
              <a:rPr lang="en-US" dirty="0" err="1"/>
              <a:t>OpenAI</a:t>
            </a:r>
            <a:r>
              <a:rPr lang="en-US" dirty="0"/>
              <a:t> gym “MsPacman-v0”*</a:t>
            </a:r>
            <a:endParaRPr sz="2400" dirty="0"/>
          </a:p>
          <a:p>
            <a:pPr marL="228600" lvl="0" indent="-241934" algn="l" rtl="0">
              <a:lnSpc>
                <a:spcPct val="90000"/>
              </a:lnSpc>
              <a:spcBef>
                <a:spcPts val="0"/>
              </a:spcBef>
              <a:spcAft>
                <a:spcPts val="0"/>
              </a:spcAft>
              <a:buClr>
                <a:schemeClr val="dk1"/>
              </a:buClr>
              <a:buSzPts val="2800"/>
              <a:buChar char="•"/>
            </a:pPr>
            <a:r>
              <a:rPr lang="en-US" dirty="0"/>
              <a:t>State</a:t>
            </a:r>
            <a:endParaRPr dirty="0"/>
          </a:p>
          <a:p>
            <a:pPr marL="685800" lvl="1" indent="-240030" algn="l" rtl="0">
              <a:lnSpc>
                <a:spcPct val="90000"/>
              </a:lnSpc>
              <a:spcBef>
                <a:spcPts val="0"/>
              </a:spcBef>
              <a:spcAft>
                <a:spcPts val="0"/>
              </a:spcAft>
              <a:buClr>
                <a:schemeClr val="dk1"/>
              </a:buClr>
              <a:buSzPts val="2400"/>
              <a:buChar char="•"/>
            </a:pPr>
            <a:r>
              <a:rPr lang="en-US" dirty="0"/>
              <a:t>4 frames of processed image captured from the gym environment</a:t>
            </a:r>
            <a:endParaRPr dirty="0"/>
          </a:p>
          <a:p>
            <a:pPr marL="685800" lvl="1" indent="-240030" algn="l" rtl="0">
              <a:lnSpc>
                <a:spcPct val="90000"/>
              </a:lnSpc>
              <a:spcBef>
                <a:spcPts val="0"/>
              </a:spcBef>
              <a:spcAft>
                <a:spcPts val="0"/>
              </a:spcAft>
              <a:buClr>
                <a:schemeClr val="dk1"/>
              </a:buClr>
              <a:buSzPts val="2400"/>
              <a:buChar char="•"/>
            </a:pPr>
            <a:r>
              <a:rPr lang="en-US" dirty="0"/>
              <a:t>Image captured position of Pacman and ghosts and the direction of travel</a:t>
            </a:r>
            <a:endParaRPr dirty="0"/>
          </a:p>
          <a:p>
            <a:pPr marL="228600" lvl="0" indent="-241934" algn="l" rtl="0">
              <a:lnSpc>
                <a:spcPct val="90000"/>
              </a:lnSpc>
              <a:spcBef>
                <a:spcPts val="0"/>
              </a:spcBef>
              <a:spcAft>
                <a:spcPts val="0"/>
              </a:spcAft>
              <a:buClr>
                <a:schemeClr val="dk1"/>
              </a:buClr>
              <a:buSzPts val="2800"/>
              <a:buChar char="•"/>
            </a:pPr>
            <a:r>
              <a:rPr lang="en-US" dirty="0"/>
              <a:t>Action</a:t>
            </a:r>
            <a:endParaRPr dirty="0"/>
          </a:p>
          <a:p>
            <a:pPr marL="685800" lvl="1" indent="-240030" algn="l" rtl="0">
              <a:lnSpc>
                <a:spcPct val="90000"/>
              </a:lnSpc>
              <a:spcBef>
                <a:spcPts val="0"/>
              </a:spcBef>
              <a:spcAft>
                <a:spcPts val="0"/>
              </a:spcAft>
              <a:buClr>
                <a:schemeClr val="dk1"/>
              </a:buClr>
              <a:buSzPts val="2400"/>
              <a:buChar char="•"/>
            </a:pPr>
            <a:r>
              <a:rPr lang="en-US" dirty="0"/>
              <a:t>9 possible actions ('NOOP', 'UP', 'RIGHT', 'LEFT', 'DOWN', 'UPRIGHT', 'UPLEFT', 'DOWNRIGHT', 'DOWNLEFT’ )</a:t>
            </a:r>
            <a:endParaRPr dirty="0"/>
          </a:p>
          <a:p>
            <a:pPr marL="228600" lvl="0" indent="-241934" algn="l" rtl="0">
              <a:lnSpc>
                <a:spcPct val="90000"/>
              </a:lnSpc>
              <a:spcBef>
                <a:spcPts val="0"/>
              </a:spcBef>
              <a:spcAft>
                <a:spcPts val="0"/>
              </a:spcAft>
              <a:buClr>
                <a:schemeClr val="dk1"/>
              </a:buClr>
              <a:buSzPts val="2800"/>
              <a:buChar char="•"/>
            </a:pPr>
            <a:r>
              <a:rPr lang="en-US" dirty="0"/>
              <a:t>Reward</a:t>
            </a:r>
            <a:endParaRPr dirty="0"/>
          </a:p>
          <a:p>
            <a:pPr marL="685800" lvl="1" indent="-240030" algn="l" rtl="0">
              <a:lnSpc>
                <a:spcPct val="90000"/>
              </a:lnSpc>
              <a:spcBef>
                <a:spcPts val="0"/>
              </a:spcBef>
              <a:spcAft>
                <a:spcPts val="0"/>
              </a:spcAft>
              <a:buClr>
                <a:schemeClr val="dk1"/>
              </a:buClr>
              <a:buSzPts val="2400"/>
              <a:buChar char="•"/>
            </a:pPr>
            <a:r>
              <a:rPr lang="en-US" dirty="0"/>
              <a:t>+10 per dot consumed</a:t>
            </a:r>
            <a:endParaRPr dirty="0"/>
          </a:p>
          <a:p>
            <a:pPr marL="685800" lvl="1" indent="-201930" algn="l" rtl="0">
              <a:lnSpc>
                <a:spcPct val="90000"/>
              </a:lnSpc>
              <a:spcBef>
                <a:spcPts val="0"/>
              </a:spcBef>
              <a:spcAft>
                <a:spcPts val="0"/>
              </a:spcAft>
              <a:buSzPts val="1800"/>
              <a:buChar char="•"/>
            </a:pPr>
            <a:r>
              <a:rPr lang="en-US" dirty="0"/>
              <a:t>+50 per energizer consumed</a:t>
            </a:r>
            <a:endParaRPr dirty="0"/>
          </a:p>
          <a:p>
            <a:pPr marL="685800" lvl="1" indent="-240030" algn="l" rtl="0">
              <a:lnSpc>
                <a:spcPct val="90000"/>
              </a:lnSpc>
              <a:spcBef>
                <a:spcPts val="0"/>
              </a:spcBef>
              <a:spcAft>
                <a:spcPts val="0"/>
              </a:spcAft>
              <a:buSzPts val="2400"/>
              <a:buChar char="•"/>
            </a:pPr>
            <a:r>
              <a:rPr lang="en-US" dirty="0"/>
              <a:t>+200 per ghost consumed</a:t>
            </a:r>
            <a:endParaRPr dirty="0"/>
          </a:p>
        </p:txBody>
      </p:sp>
      <p:sp>
        <p:nvSpPr>
          <p:cNvPr id="135" name="Google Shape;135;p16"/>
          <p:cNvSpPr txBox="1"/>
          <p:nvPr/>
        </p:nvSpPr>
        <p:spPr>
          <a:xfrm>
            <a:off x="249383" y="6319633"/>
            <a:ext cx="60960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*https://gym.openai.com/envs/MsPacman-v0/</a:t>
            </a:r>
            <a:endParaRPr/>
          </a:p>
        </p:txBody>
      </p:sp>
      <p:pic>
        <p:nvPicPr>
          <p:cNvPr id="136" name="Google Shape;136;p16"/>
          <p:cNvPicPr preferRelativeResize="0"/>
          <p:nvPr/>
        </p:nvPicPr>
        <p:blipFill rotWithShape="1">
          <a:blip r:embed="rId3">
            <a:alphaModFix/>
          </a:blip>
          <a:srcRect/>
          <a:stretch/>
        </p:blipFill>
        <p:spPr>
          <a:xfrm>
            <a:off x="9211113" y="6103733"/>
            <a:ext cx="2590732" cy="68929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Approach</a:t>
            </a:r>
            <a:endParaRPr/>
          </a:p>
        </p:txBody>
      </p:sp>
      <p:sp>
        <p:nvSpPr>
          <p:cNvPr id="142" name="Google Shape;142;p17"/>
          <p:cNvSpPr txBox="1">
            <a:spLocks noGrp="1"/>
          </p:cNvSpPr>
          <p:nvPr>
            <p:ph type="body" idx="1"/>
          </p:nvPr>
        </p:nvSpPr>
        <p:spPr>
          <a:xfrm>
            <a:off x="838200" y="1523784"/>
            <a:ext cx="10702500" cy="43512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Develop a DQN with experience replay and fixed target, with epsilon greedy policy</a:t>
            </a:r>
            <a:endParaRPr dirty="0"/>
          </a:p>
          <a:p>
            <a:pPr marL="228600" lvl="0" indent="-228600" algn="l" rtl="0">
              <a:lnSpc>
                <a:spcPct val="90000"/>
              </a:lnSpc>
              <a:spcBef>
                <a:spcPts val="0"/>
              </a:spcBef>
              <a:spcAft>
                <a:spcPts val="0"/>
              </a:spcAft>
              <a:buClr>
                <a:schemeClr val="dk1"/>
              </a:buClr>
              <a:buSzPts val="2800"/>
              <a:buChar char="•"/>
            </a:pPr>
            <a:r>
              <a:rPr lang="en-US" dirty="0"/>
              <a:t>Used Convolutional Neural Network (CNN) to take in the observed frames as inputs and output the predicted Q values</a:t>
            </a:r>
            <a:endParaRPr dirty="0"/>
          </a:p>
          <a:p>
            <a:pPr marL="228600" lvl="0" indent="-228600" algn="l" rtl="0">
              <a:spcBef>
                <a:spcPts val="0"/>
              </a:spcBef>
              <a:spcAft>
                <a:spcPts val="0"/>
              </a:spcAft>
              <a:buSzPts val="1800"/>
              <a:buChar char="•"/>
            </a:pPr>
            <a:r>
              <a:rPr lang="en-US" dirty="0"/>
              <a:t>2 Neural Networks of the same architecture are trained (Main NN and Target NN)</a:t>
            </a:r>
            <a:endParaRPr dirty="0"/>
          </a:p>
          <a:p>
            <a:pPr marL="685800" lvl="1" indent="-228600" algn="l" rtl="0">
              <a:spcBef>
                <a:spcPts val="0"/>
              </a:spcBef>
              <a:spcAft>
                <a:spcPts val="0"/>
              </a:spcAft>
              <a:buSzPts val="1800"/>
              <a:buChar char="•"/>
            </a:pPr>
            <a:r>
              <a:rPr lang="en-US" dirty="0"/>
              <a:t>Main NN - For prediction of Q value</a:t>
            </a:r>
            <a:endParaRPr dirty="0"/>
          </a:p>
          <a:p>
            <a:pPr marL="685800" lvl="1" indent="-228600" algn="l" rtl="0">
              <a:spcBef>
                <a:spcPts val="0"/>
              </a:spcBef>
              <a:spcAft>
                <a:spcPts val="0"/>
              </a:spcAft>
              <a:buSzPts val="1800"/>
              <a:buChar char="•"/>
            </a:pPr>
            <a:r>
              <a:rPr lang="en-US" dirty="0"/>
              <a:t>Target NN - For learning and transferring of weights to Main NN after 100 steps  </a:t>
            </a:r>
            <a:endParaRPr dirty="0"/>
          </a:p>
          <a:p>
            <a:pPr marL="0" lvl="0" indent="0" algn="l" rtl="0">
              <a:lnSpc>
                <a:spcPct val="90000"/>
              </a:lnSpc>
              <a:spcBef>
                <a:spcPts val="0"/>
              </a:spcBef>
              <a:spcAft>
                <a:spcPts val="0"/>
              </a:spcAft>
              <a:buNone/>
            </a:pPr>
            <a:endParaRPr dirty="0"/>
          </a:p>
          <a:p>
            <a:pPr marL="0" lvl="0" indent="0" algn="l" rtl="0">
              <a:lnSpc>
                <a:spcPct val="90000"/>
              </a:lnSpc>
              <a:spcBef>
                <a:spcPts val="0"/>
              </a:spcBef>
              <a:spcAft>
                <a:spcPts val="0"/>
              </a:spcAft>
              <a:buNone/>
            </a:pPr>
            <a:endParaRPr dirty="0"/>
          </a:p>
          <a:p>
            <a:pPr marL="0" lvl="0" indent="0" algn="l" rtl="0">
              <a:lnSpc>
                <a:spcPct val="90000"/>
              </a:lnSpc>
              <a:spcBef>
                <a:spcPts val="0"/>
              </a:spcBef>
              <a:spcAft>
                <a:spcPts val="0"/>
              </a:spcAft>
              <a:buNone/>
            </a:pP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143" name="Google Shape;143;p17"/>
          <p:cNvPicPr preferRelativeResize="0"/>
          <p:nvPr/>
        </p:nvPicPr>
        <p:blipFill rotWithShape="1">
          <a:blip r:embed="rId3">
            <a:alphaModFix/>
          </a:blip>
          <a:srcRect/>
          <a:stretch/>
        </p:blipFill>
        <p:spPr>
          <a:xfrm>
            <a:off x="9211113" y="6103733"/>
            <a:ext cx="2590730" cy="689291"/>
          </a:xfrm>
          <a:prstGeom prst="rect">
            <a:avLst/>
          </a:prstGeom>
          <a:noFill/>
          <a:ln>
            <a:noFill/>
          </a:ln>
        </p:spPr>
      </p:pic>
      <p:pic>
        <p:nvPicPr>
          <p:cNvPr id="144" name="Google Shape;144;p17"/>
          <p:cNvPicPr preferRelativeResize="0"/>
          <p:nvPr/>
        </p:nvPicPr>
        <p:blipFill>
          <a:blip r:embed="rId4">
            <a:alphaModFix/>
          </a:blip>
          <a:stretch>
            <a:fillRect/>
          </a:stretch>
        </p:blipFill>
        <p:spPr>
          <a:xfrm>
            <a:off x="2569744" y="4631344"/>
            <a:ext cx="6033626" cy="205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dirty="0">
                <a:latin typeface="Open Sans"/>
                <a:ea typeface="Open Sans"/>
                <a:cs typeface="Open Sans"/>
                <a:sym typeface="Open Sans"/>
              </a:rPr>
              <a:t>Tools and Resources used</a:t>
            </a:r>
            <a:endParaRPr dirty="0"/>
          </a:p>
        </p:txBody>
      </p:sp>
      <p:sp>
        <p:nvSpPr>
          <p:cNvPr id="150" name="Google Shape;150;p18"/>
          <p:cNvSpPr txBox="1">
            <a:spLocks noGrp="1"/>
          </p:cNvSpPr>
          <p:nvPr>
            <p:ph type="body" idx="1"/>
          </p:nvPr>
        </p:nvSpPr>
        <p:spPr>
          <a:xfrm>
            <a:off x="530950" y="1555225"/>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600"/>
              </a:spcBef>
              <a:spcAft>
                <a:spcPts val="0"/>
              </a:spcAft>
              <a:buSzPts val="1800"/>
              <a:buChar char="•"/>
            </a:pPr>
            <a:r>
              <a:rPr lang="en-US" dirty="0"/>
              <a:t>OpenAI’s gym environment</a:t>
            </a:r>
            <a:endParaRPr dirty="0"/>
          </a:p>
          <a:p>
            <a:pPr marL="457200" lvl="0" indent="-342900" algn="l" rtl="0">
              <a:spcBef>
                <a:spcPts val="600"/>
              </a:spcBef>
              <a:spcAft>
                <a:spcPts val="0"/>
              </a:spcAft>
              <a:buSzPts val="1800"/>
              <a:buChar char="•"/>
            </a:pPr>
            <a:r>
              <a:rPr lang="en-US" dirty="0"/>
              <a:t>Python 3</a:t>
            </a:r>
            <a:endParaRPr dirty="0"/>
          </a:p>
          <a:p>
            <a:pPr marL="457200" lvl="0" indent="-342900" algn="l" rtl="0">
              <a:lnSpc>
                <a:spcPct val="90000"/>
              </a:lnSpc>
              <a:spcBef>
                <a:spcPts val="600"/>
              </a:spcBef>
              <a:spcAft>
                <a:spcPts val="0"/>
              </a:spcAft>
              <a:buSzPts val="1800"/>
              <a:buChar char="•"/>
            </a:pPr>
            <a:r>
              <a:rPr lang="en-US" dirty="0" err="1"/>
              <a:t>Tensorflow</a:t>
            </a:r>
            <a:endParaRPr dirty="0"/>
          </a:p>
          <a:p>
            <a:pPr marL="457200" lvl="0" indent="-342900" algn="l" rtl="0">
              <a:lnSpc>
                <a:spcPct val="90000"/>
              </a:lnSpc>
              <a:spcBef>
                <a:spcPts val="600"/>
              </a:spcBef>
              <a:spcAft>
                <a:spcPts val="0"/>
              </a:spcAft>
              <a:buSzPts val="1800"/>
              <a:buChar char="•"/>
            </a:pPr>
            <a:r>
              <a:rPr lang="en-US" dirty="0" err="1"/>
              <a:t>Numpy</a:t>
            </a:r>
            <a:endParaRPr dirty="0"/>
          </a:p>
          <a:p>
            <a:pPr marL="457200" lvl="0" indent="-342900" algn="l" rtl="0">
              <a:lnSpc>
                <a:spcPct val="90000"/>
              </a:lnSpc>
              <a:spcBef>
                <a:spcPts val="600"/>
              </a:spcBef>
              <a:spcAft>
                <a:spcPts val="0"/>
              </a:spcAft>
              <a:buSzPts val="1800"/>
              <a:buChar char="•"/>
            </a:pPr>
            <a:r>
              <a:rPr lang="en-US" dirty="0" err="1"/>
              <a:t>Keras</a:t>
            </a:r>
            <a:endParaRPr dirty="0"/>
          </a:p>
          <a:p>
            <a:pPr marL="457200" lvl="0" indent="-342900" algn="l" rtl="0">
              <a:lnSpc>
                <a:spcPct val="90000"/>
              </a:lnSpc>
              <a:spcBef>
                <a:spcPts val="600"/>
              </a:spcBef>
              <a:spcAft>
                <a:spcPts val="0"/>
              </a:spcAft>
              <a:buSzPts val="1800"/>
              <a:buChar char="•"/>
            </a:pPr>
            <a:r>
              <a:rPr lang="en-US" dirty="0"/>
              <a:t>Matplotlib</a:t>
            </a:r>
            <a:endParaRPr dirty="0"/>
          </a:p>
          <a:p>
            <a:pPr marL="457200" lvl="0" indent="-342900" algn="l" rtl="0">
              <a:lnSpc>
                <a:spcPct val="90000"/>
              </a:lnSpc>
              <a:spcBef>
                <a:spcPts val="600"/>
              </a:spcBef>
              <a:spcAft>
                <a:spcPts val="0"/>
              </a:spcAft>
              <a:buSzPts val="1800"/>
              <a:buChar char="•"/>
            </a:pPr>
            <a:r>
              <a:rPr lang="en-US" dirty="0" err="1"/>
              <a:t>Jupyter</a:t>
            </a:r>
            <a:endParaRPr dirty="0"/>
          </a:p>
        </p:txBody>
      </p:sp>
      <p:pic>
        <p:nvPicPr>
          <p:cNvPr id="151" name="Google Shape;151;p18"/>
          <p:cNvPicPr preferRelativeResize="0"/>
          <p:nvPr/>
        </p:nvPicPr>
        <p:blipFill rotWithShape="1">
          <a:blip r:embed="rId3">
            <a:alphaModFix/>
          </a:blip>
          <a:srcRect/>
          <a:stretch/>
        </p:blipFill>
        <p:spPr>
          <a:xfrm>
            <a:off x="9211113" y="6103733"/>
            <a:ext cx="2590730" cy="68929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Pre-Processing</a:t>
            </a:r>
            <a:endParaRPr/>
          </a:p>
        </p:txBody>
      </p:sp>
      <p:sp>
        <p:nvSpPr>
          <p:cNvPr id="157" name="Google Shape;157;p19"/>
          <p:cNvSpPr txBox="1">
            <a:spLocks noGrp="1"/>
          </p:cNvSpPr>
          <p:nvPr>
            <p:ph type="body" idx="1"/>
          </p:nvPr>
        </p:nvSpPr>
        <p:spPr>
          <a:xfrm>
            <a:off x="530950" y="1555225"/>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US" dirty="0"/>
              <a:t>To convert from RGB (3 dimension) to single scale (1 dimension) to reduce the complexity </a:t>
            </a:r>
            <a:endParaRPr dirty="0"/>
          </a:p>
          <a:p>
            <a:pPr marL="457200" lvl="0" indent="-342900" algn="l" rtl="0">
              <a:lnSpc>
                <a:spcPct val="90000"/>
              </a:lnSpc>
              <a:spcBef>
                <a:spcPts val="0"/>
              </a:spcBef>
              <a:spcAft>
                <a:spcPts val="0"/>
              </a:spcAft>
              <a:buSzPts val="1800"/>
              <a:buChar char="•"/>
            </a:pPr>
            <a:r>
              <a:rPr lang="en-US" dirty="0"/>
              <a:t>To crop the observed frame to the maze to filter away unnecessary information</a:t>
            </a:r>
            <a:endParaRPr dirty="0"/>
          </a:p>
        </p:txBody>
      </p:sp>
      <p:pic>
        <p:nvPicPr>
          <p:cNvPr id="158" name="Google Shape;158;p19"/>
          <p:cNvPicPr preferRelativeResize="0"/>
          <p:nvPr/>
        </p:nvPicPr>
        <p:blipFill rotWithShape="1">
          <a:blip r:embed="rId3">
            <a:alphaModFix/>
          </a:blip>
          <a:srcRect l="15103" b="8609"/>
          <a:stretch/>
        </p:blipFill>
        <p:spPr>
          <a:xfrm>
            <a:off x="2507375" y="3556225"/>
            <a:ext cx="2199975" cy="2897075"/>
          </a:xfrm>
          <a:prstGeom prst="rect">
            <a:avLst/>
          </a:prstGeom>
          <a:noFill/>
          <a:ln>
            <a:noFill/>
          </a:ln>
        </p:spPr>
      </p:pic>
      <p:sp>
        <p:nvSpPr>
          <p:cNvPr id="159" name="Google Shape;159;p19"/>
          <p:cNvSpPr/>
          <p:nvPr/>
        </p:nvSpPr>
        <p:spPr>
          <a:xfrm>
            <a:off x="5162125" y="4740450"/>
            <a:ext cx="712800" cy="528600"/>
          </a:xfrm>
          <a:prstGeom prst="rightArrow">
            <a:avLst>
              <a:gd name="adj1" fmla="val 50000"/>
              <a:gd name="adj2" fmla="val 50000"/>
            </a:avLst>
          </a:prstGeom>
          <a:solidFill>
            <a:schemeClr val="lt2"/>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 name="Google Shape;160;p19"/>
          <p:cNvPicPr preferRelativeResize="0"/>
          <p:nvPr/>
        </p:nvPicPr>
        <p:blipFill rotWithShape="1">
          <a:blip r:embed="rId4">
            <a:alphaModFix/>
          </a:blip>
          <a:srcRect l="11318" t="3073" r="2213" b="10354"/>
          <a:stretch/>
        </p:blipFill>
        <p:spPr>
          <a:xfrm>
            <a:off x="6612350" y="3720412"/>
            <a:ext cx="2361084" cy="2568675"/>
          </a:xfrm>
          <a:prstGeom prst="rect">
            <a:avLst/>
          </a:prstGeom>
          <a:noFill/>
          <a:ln>
            <a:noFill/>
          </a:ln>
        </p:spPr>
      </p:pic>
      <p:pic>
        <p:nvPicPr>
          <p:cNvPr id="161" name="Google Shape;161;p19"/>
          <p:cNvPicPr preferRelativeResize="0"/>
          <p:nvPr/>
        </p:nvPicPr>
        <p:blipFill rotWithShape="1">
          <a:blip r:embed="rId5">
            <a:alphaModFix/>
          </a:blip>
          <a:srcRect/>
          <a:stretch/>
        </p:blipFill>
        <p:spPr>
          <a:xfrm>
            <a:off x="9211113" y="6103733"/>
            <a:ext cx="2590730" cy="68929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a:latin typeface="Open Sans"/>
                <a:ea typeface="Open Sans"/>
                <a:cs typeface="Open Sans"/>
                <a:sym typeface="Open Sans"/>
              </a:rPr>
              <a:t>Model training</a:t>
            </a:r>
            <a:endParaRPr/>
          </a:p>
        </p:txBody>
      </p:sp>
      <p:sp>
        <p:nvSpPr>
          <p:cNvPr id="174" name="Google Shape;174;p21"/>
          <p:cNvSpPr txBox="1">
            <a:spLocks noGrp="1"/>
          </p:cNvSpPr>
          <p:nvPr>
            <p:ph type="body" idx="1"/>
          </p:nvPr>
        </p:nvSpPr>
        <p:spPr>
          <a:xfrm>
            <a:off x="718800" y="1577050"/>
            <a:ext cx="10754400" cy="4351200"/>
          </a:xfrm>
          <a:prstGeom prst="rect">
            <a:avLst/>
          </a:prstGeom>
          <a:noFill/>
          <a:ln>
            <a:noFill/>
          </a:ln>
        </p:spPr>
        <p:txBody>
          <a:bodyPr spcFirstLastPara="1" wrap="square" lIns="91425" tIns="45700" rIns="91425" bIns="45700" anchor="t" anchorCtr="0">
            <a:normAutofit fontScale="70000" lnSpcReduction="20000"/>
          </a:bodyPr>
          <a:lstStyle/>
          <a:p>
            <a:pPr marL="457200" lvl="0" indent="-317182" algn="l" rtl="0">
              <a:lnSpc>
                <a:spcPct val="115000"/>
              </a:lnSpc>
              <a:spcBef>
                <a:spcPts val="600"/>
              </a:spcBef>
              <a:spcAft>
                <a:spcPts val="0"/>
              </a:spcAft>
              <a:buSzPct val="64285"/>
              <a:buChar char="•"/>
            </a:pPr>
            <a:r>
              <a:rPr lang="en-US" dirty="0"/>
              <a:t>We ran the training for 1500 episodes. </a:t>
            </a:r>
            <a:endParaRPr dirty="0"/>
          </a:p>
          <a:p>
            <a:pPr marL="457200" lvl="0" indent="-317182" algn="l" rtl="0">
              <a:lnSpc>
                <a:spcPct val="115000"/>
              </a:lnSpc>
              <a:spcBef>
                <a:spcPts val="600"/>
              </a:spcBef>
              <a:spcAft>
                <a:spcPts val="0"/>
              </a:spcAft>
              <a:buSzPct val="64285"/>
              <a:buChar char="•"/>
            </a:pPr>
            <a:r>
              <a:rPr lang="en-US" dirty="0"/>
              <a:t>In each episode, the agent chooses a series of actions based on the </a:t>
            </a:r>
            <a:r>
              <a:rPr lang="en-US" b="1" dirty="0"/>
              <a:t>epsilon greedy</a:t>
            </a:r>
            <a:r>
              <a:rPr lang="en-US" dirty="0"/>
              <a:t> policy.</a:t>
            </a:r>
            <a:endParaRPr dirty="0"/>
          </a:p>
          <a:p>
            <a:pPr marL="914400" lvl="1" indent="-317182" algn="l" rtl="0">
              <a:lnSpc>
                <a:spcPct val="115000"/>
              </a:lnSpc>
              <a:spcBef>
                <a:spcPts val="600"/>
              </a:spcBef>
              <a:spcAft>
                <a:spcPts val="0"/>
              </a:spcAft>
              <a:buSzPct val="75000"/>
              <a:buChar char="•"/>
            </a:pPr>
            <a:r>
              <a:rPr lang="en-US" b="1" dirty="0"/>
              <a:t>Exploration: </a:t>
            </a:r>
            <a:r>
              <a:rPr lang="en-US" dirty="0"/>
              <a:t>Random action (rand number &lt;= epsilon)</a:t>
            </a:r>
            <a:endParaRPr dirty="0"/>
          </a:p>
          <a:p>
            <a:pPr marL="914400" lvl="1" indent="-317182" algn="l" rtl="0">
              <a:lnSpc>
                <a:spcPct val="115000"/>
              </a:lnSpc>
              <a:spcBef>
                <a:spcPts val="600"/>
              </a:spcBef>
              <a:spcAft>
                <a:spcPts val="0"/>
              </a:spcAft>
              <a:buSzPct val="75000"/>
              <a:buChar char="•"/>
            </a:pPr>
            <a:r>
              <a:rPr lang="en-US" b="1" dirty="0"/>
              <a:t>Exploitation</a:t>
            </a:r>
            <a:r>
              <a:rPr lang="en-US" dirty="0"/>
              <a:t>: Based on action that yield highest predicted Q value (rand number &gt; epsilon) </a:t>
            </a:r>
            <a:endParaRPr dirty="0"/>
          </a:p>
          <a:p>
            <a:pPr marL="457200" lvl="0" indent="-317182" algn="l" rtl="0">
              <a:lnSpc>
                <a:spcPct val="115000"/>
              </a:lnSpc>
              <a:spcBef>
                <a:spcPts val="600"/>
              </a:spcBef>
              <a:spcAft>
                <a:spcPts val="0"/>
              </a:spcAft>
              <a:buSzPct val="64285"/>
              <a:buChar char="•"/>
            </a:pPr>
            <a:r>
              <a:rPr lang="en-US" dirty="0"/>
              <a:t>After executing the action, we </a:t>
            </a:r>
            <a:r>
              <a:rPr lang="en-US" b="1" dirty="0"/>
              <a:t>store </a:t>
            </a:r>
            <a:r>
              <a:rPr lang="en-US" dirty="0"/>
              <a:t>the state, action, observed reward, new state in the memory buffer.</a:t>
            </a:r>
            <a:endParaRPr dirty="0"/>
          </a:p>
          <a:p>
            <a:pPr marL="457200" lvl="0" indent="-317182" algn="l" rtl="0">
              <a:lnSpc>
                <a:spcPct val="115000"/>
              </a:lnSpc>
              <a:spcBef>
                <a:spcPts val="600"/>
              </a:spcBef>
              <a:spcAft>
                <a:spcPts val="0"/>
              </a:spcAft>
              <a:buSzPct val="64285"/>
              <a:buChar char="•"/>
            </a:pPr>
            <a:r>
              <a:rPr lang="en-US" dirty="0"/>
              <a:t>For </a:t>
            </a:r>
            <a:r>
              <a:rPr lang="en-US" b="1" dirty="0"/>
              <a:t>learning</a:t>
            </a:r>
            <a:r>
              <a:rPr lang="en-US" dirty="0"/>
              <a:t>, we </a:t>
            </a:r>
            <a:r>
              <a:rPr lang="en-US" b="1" dirty="0"/>
              <a:t>sample </a:t>
            </a:r>
            <a:r>
              <a:rPr lang="en-US" dirty="0"/>
              <a:t>a small batch from the memory buffer, to fit the “Target” NN</a:t>
            </a:r>
            <a:endParaRPr dirty="0"/>
          </a:p>
          <a:p>
            <a:pPr marL="457200" lvl="0" indent="-317182" algn="l" rtl="0">
              <a:lnSpc>
                <a:spcPct val="115000"/>
              </a:lnSpc>
              <a:spcBef>
                <a:spcPts val="600"/>
              </a:spcBef>
              <a:spcAft>
                <a:spcPts val="0"/>
              </a:spcAft>
              <a:buSzPct val="64285"/>
              <a:buChar char="•"/>
            </a:pPr>
            <a:r>
              <a:rPr lang="en-US" dirty="0"/>
              <a:t>Use the “</a:t>
            </a:r>
            <a:r>
              <a:rPr lang="en-US" dirty="0" err="1"/>
              <a:t>Main”NN</a:t>
            </a:r>
            <a:r>
              <a:rPr lang="en-US" dirty="0"/>
              <a:t> to </a:t>
            </a:r>
            <a:r>
              <a:rPr lang="en-US" b="1" dirty="0"/>
              <a:t>predict </a:t>
            </a:r>
            <a:r>
              <a:rPr lang="en-US" dirty="0"/>
              <a:t>the maximum Q value.</a:t>
            </a:r>
            <a:endParaRPr dirty="0"/>
          </a:p>
          <a:p>
            <a:pPr marL="457200" lvl="0" indent="-317182" algn="l" rtl="0">
              <a:lnSpc>
                <a:spcPct val="115000"/>
              </a:lnSpc>
              <a:spcBef>
                <a:spcPts val="600"/>
              </a:spcBef>
              <a:spcAft>
                <a:spcPts val="0"/>
              </a:spcAft>
              <a:buSzPct val="64285"/>
              <a:buChar char="•"/>
            </a:pPr>
            <a:r>
              <a:rPr lang="en-US" b="1" dirty="0"/>
              <a:t>Apply Bellman approximation</a:t>
            </a:r>
            <a:r>
              <a:rPr lang="en-US" dirty="0"/>
              <a:t> for the state-action values and to compute predicted Q value and compare with the NN predicted to </a:t>
            </a:r>
            <a:r>
              <a:rPr lang="en-US" b="1" dirty="0"/>
              <a:t>compute the loss</a:t>
            </a:r>
            <a:r>
              <a:rPr lang="en-US" dirty="0"/>
              <a:t>.</a:t>
            </a:r>
            <a:endParaRPr dirty="0"/>
          </a:p>
          <a:p>
            <a:pPr marL="457200" lvl="0" indent="-317182" algn="l" rtl="0">
              <a:lnSpc>
                <a:spcPct val="115000"/>
              </a:lnSpc>
              <a:spcBef>
                <a:spcPts val="600"/>
              </a:spcBef>
              <a:spcAft>
                <a:spcPts val="0"/>
              </a:spcAft>
              <a:buSzPct val="64285"/>
              <a:buChar char="•"/>
            </a:pPr>
            <a:r>
              <a:rPr lang="en-US" dirty="0"/>
              <a:t>Minimize the loss with </a:t>
            </a:r>
            <a:r>
              <a:rPr lang="en-US" b="1" dirty="0"/>
              <a:t>Stochastic Gradient Descent</a:t>
            </a:r>
            <a:r>
              <a:rPr lang="en-US" dirty="0"/>
              <a:t>.</a:t>
            </a:r>
            <a:endParaRPr dirty="0"/>
          </a:p>
          <a:p>
            <a:pPr marL="457200" lvl="0" indent="-317182" algn="l" rtl="0">
              <a:lnSpc>
                <a:spcPct val="115000"/>
              </a:lnSpc>
              <a:spcBef>
                <a:spcPts val="600"/>
              </a:spcBef>
              <a:spcAft>
                <a:spcPts val="0"/>
              </a:spcAft>
              <a:buSzPct val="64285"/>
              <a:buChar char="•"/>
            </a:pPr>
            <a:r>
              <a:rPr lang="en-US" dirty="0"/>
              <a:t>Every 100 steps, </a:t>
            </a:r>
            <a:r>
              <a:rPr lang="en-US" b="1" dirty="0"/>
              <a:t>update </a:t>
            </a:r>
            <a:r>
              <a:rPr lang="en-US" dirty="0"/>
              <a:t>the “Target” NN with the “Main” NN.</a:t>
            </a:r>
            <a:endParaRPr dirty="0"/>
          </a:p>
        </p:txBody>
      </p:sp>
      <p:pic>
        <p:nvPicPr>
          <p:cNvPr id="175" name="Google Shape;175;p21"/>
          <p:cNvPicPr preferRelativeResize="0"/>
          <p:nvPr/>
        </p:nvPicPr>
        <p:blipFill rotWithShape="1">
          <a:blip r:embed="rId3">
            <a:alphaModFix/>
          </a:blip>
          <a:srcRect/>
          <a:stretch/>
        </p:blipFill>
        <p:spPr>
          <a:xfrm>
            <a:off x="9211113" y="6103733"/>
            <a:ext cx="2590730" cy="68929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13" name="Google Shape;222;p26">
            <a:extLst>
              <a:ext uri="{FF2B5EF4-FFF2-40B4-BE49-F238E27FC236}">
                <a16:creationId xmlns:a16="http://schemas.microsoft.com/office/drawing/2014/main" id="{5A63564C-777E-4ACF-8238-DA28D4DEC227}"/>
              </a:ext>
            </a:extLst>
          </p:cNvPr>
          <p:cNvSpPr txBox="1">
            <a:spLocks/>
          </p:cNvSpPr>
          <p:nvPr/>
        </p:nvSpPr>
        <p:spPr>
          <a:xfrm>
            <a:off x="6311593" y="1413901"/>
            <a:ext cx="5473393" cy="4351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r>
              <a:rPr lang="en-US" sz="2400" dirty="0"/>
              <a:t>Learning Rate</a:t>
            </a:r>
          </a:p>
          <a:p>
            <a:pPr lvl="1">
              <a:spcBef>
                <a:spcPts val="0"/>
              </a:spcBef>
            </a:pPr>
            <a:r>
              <a:rPr lang="en-US" sz="2000" dirty="0"/>
              <a:t>Learning rate of 0.001 seems to yield better results</a:t>
            </a:r>
          </a:p>
          <a:p>
            <a:pPr lvl="1">
              <a:spcBef>
                <a:spcPts val="0"/>
              </a:spcBef>
            </a:pPr>
            <a:endParaRPr lang="en-US" sz="2000" dirty="0"/>
          </a:p>
        </p:txBody>
      </p:sp>
      <p:graphicFrame>
        <p:nvGraphicFramePr>
          <p:cNvPr id="14" name="Chart 13">
            <a:extLst>
              <a:ext uri="{FF2B5EF4-FFF2-40B4-BE49-F238E27FC236}">
                <a16:creationId xmlns:a16="http://schemas.microsoft.com/office/drawing/2014/main" id="{6DDA7F6F-96FE-48EA-9D82-CC06A05D7239}"/>
              </a:ext>
            </a:extLst>
          </p:cNvPr>
          <p:cNvGraphicFramePr>
            <a:graphicFrameLocks/>
          </p:cNvGraphicFramePr>
          <p:nvPr>
            <p:extLst>
              <p:ext uri="{D42A27DB-BD31-4B8C-83A1-F6EECF244321}">
                <p14:modId xmlns:p14="http://schemas.microsoft.com/office/powerpoint/2010/main" val="3179795797"/>
              </p:ext>
            </p:extLst>
          </p:nvPr>
        </p:nvGraphicFramePr>
        <p:xfrm>
          <a:off x="6311593" y="3110162"/>
          <a:ext cx="5473393" cy="3124200"/>
        </p:xfrm>
        <a:graphic>
          <a:graphicData uri="http://schemas.openxmlformats.org/drawingml/2006/chart">
            <c:chart xmlns:c="http://schemas.openxmlformats.org/drawingml/2006/chart" xmlns:r="http://schemas.openxmlformats.org/officeDocument/2006/relationships" r:id="rId3"/>
          </a:graphicData>
        </a:graphic>
      </p:graphicFrame>
      <p:sp>
        <p:nvSpPr>
          <p:cNvPr id="220" name="Google Shape;220;p2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Open Sans"/>
              <a:buNone/>
            </a:pPr>
            <a:r>
              <a:rPr lang="en-US" dirty="0">
                <a:latin typeface="Open Sans"/>
                <a:ea typeface="Open Sans"/>
                <a:cs typeface="Open Sans"/>
                <a:sym typeface="Open Sans"/>
              </a:rPr>
              <a:t>Parameters Selection</a:t>
            </a:r>
            <a:endParaRPr dirty="0"/>
          </a:p>
        </p:txBody>
      </p:sp>
      <p:pic>
        <p:nvPicPr>
          <p:cNvPr id="221" name="Google Shape;221;p26"/>
          <p:cNvPicPr preferRelativeResize="0"/>
          <p:nvPr/>
        </p:nvPicPr>
        <p:blipFill rotWithShape="1">
          <a:blip r:embed="rId4">
            <a:alphaModFix/>
          </a:blip>
          <a:srcRect/>
          <a:stretch/>
        </p:blipFill>
        <p:spPr>
          <a:xfrm>
            <a:off x="9211113" y="6103733"/>
            <a:ext cx="2590730" cy="689291"/>
          </a:xfrm>
          <a:prstGeom prst="rect">
            <a:avLst/>
          </a:prstGeom>
          <a:noFill/>
          <a:ln>
            <a:noFill/>
          </a:ln>
        </p:spPr>
      </p:pic>
      <p:sp>
        <p:nvSpPr>
          <p:cNvPr id="222" name="Google Shape;222;p26"/>
          <p:cNvSpPr txBox="1">
            <a:spLocks noGrp="1"/>
          </p:cNvSpPr>
          <p:nvPr>
            <p:ph type="body" idx="1"/>
          </p:nvPr>
        </p:nvSpPr>
        <p:spPr>
          <a:xfrm>
            <a:off x="527912" y="1426130"/>
            <a:ext cx="5473393"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US" sz="2400" dirty="0"/>
              <a:t>Huber Loss vs Mean Squared Error (MSE)</a:t>
            </a:r>
            <a:endParaRPr sz="2400" dirty="0"/>
          </a:p>
          <a:p>
            <a:pPr marL="914400" lvl="1" indent="-342900" algn="l" rtl="0">
              <a:lnSpc>
                <a:spcPct val="90000"/>
              </a:lnSpc>
              <a:spcBef>
                <a:spcPts val="0"/>
              </a:spcBef>
              <a:spcAft>
                <a:spcPts val="0"/>
              </a:spcAft>
              <a:buSzPts val="1800"/>
              <a:buChar char="•"/>
            </a:pPr>
            <a:r>
              <a:rPr lang="en-US" sz="2000" dirty="0"/>
              <a:t>MSE seems to yield better results as comparing using Huber Loss</a:t>
            </a:r>
            <a:endParaRPr sz="2000" dirty="0"/>
          </a:p>
        </p:txBody>
      </p:sp>
      <p:graphicFrame>
        <p:nvGraphicFramePr>
          <p:cNvPr id="6" name="Chart 5">
            <a:extLst>
              <a:ext uri="{FF2B5EF4-FFF2-40B4-BE49-F238E27FC236}">
                <a16:creationId xmlns:a16="http://schemas.microsoft.com/office/drawing/2014/main" id="{D4A494C0-AE0D-4B4D-9DFA-0FB49441ACED}"/>
              </a:ext>
            </a:extLst>
          </p:cNvPr>
          <p:cNvGraphicFramePr>
            <a:graphicFrameLocks/>
          </p:cNvGraphicFramePr>
          <p:nvPr>
            <p:extLst>
              <p:ext uri="{D42A27DB-BD31-4B8C-83A1-F6EECF244321}">
                <p14:modId xmlns:p14="http://schemas.microsoft.com/office/powerpoint/2010/main" val="518273717"/>
              </p:ext>
            </p:extLst>
          </p:nvPr>
        </p:nvGraphicFramePr>
        <p:xfrm>
          <a:off x="400604" y="3110162"/>
          <a:ext cx="5600701" cy="3124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extBox 7">
            <a:extLst>
              <a:ext uri="{FF2B5EF4-FFF2-40B4-BE49-F238E27FC236}">
                <a16:creationId xmlns:a16="http://schemas.microsoft.com/office/drawing/2014/main" id="{F8CDB21D-6A10-4D48-9440-B5B90E27227B}"/>
              </a:ext>
            </a:extLst>
          </p:cNvPr>
          <p:cNvSpPr txBox="1"/>
          <p:nvPr/>
        </p:nvSpPr>
        <p:spPr>
          <a:xfrm>
            <a:off x="4338222" y="3589501"/>
            <a:ext cx="574196" cy="307777"/>
          </a:xfrm>
          <a:prstGeom prst="rect">
            <a:avLst/>
          </a:prstGeom>
          <a:noFill/>
        </p:spPr>
        <p:txBody>
          <a:bodyPr wrap="none" rtlCol="0">
            <a:spAutoFit/>
          </a:bodyPr>
          <a:lstStyle/>
          <a:p>
            <a:r>
              <a:rPr lang="en-SG" b="1" dirty="0">
                <a:solidFill>
                  <a:schemeClr val="accent2"/>
                </a:solidFill>
              </a:rPr>
              <a:t>MSE</a:t>
            </a:r>
          </a:p>
        </p:txBody>
      </p:sp>
      <p:sp>
        <p:nvSpPr>
          <p:cNvPr id="9" name="TextBox 8">
            <a:extLst>
              <a:ext uri="{FF2B5EF4-FFF2-40B4-BE49-F238E27FC236}">
                <a16:creationId xmlns:a16="http://schemas.microsoft.com/office/drawing/2014/main" id="{645EDEC8-6D66-456B-B42B-F90E98AB6558}"/>
              </a:ext>
            </a:extLst>
          </p:cNvPr>
          <p:cNvSpPr txBox="1"/>
          <p:nvPr/>
        </p:nvSpPr>
        <p:spPr>
          <a:xfrm>
            <a:off x="4854607" y="4529526"/>
            <a:ext cx="702436" cy="307777"/>
          </a:xfrm>
          <a:prstGeom prst="rect">
            <a:avLst/>
          </a:prstGeom>
          <a:noFill/>
        </p:spPr>
        <p:txBody>
          <a:bodyPr wrap="none" rtlCol="0">
            <a:spAutoFit/>
          </a:bodyPr>
          <a:lstStyle/>
          <a:p>
            <a:r>
              <a:rPr lang="en-SG" b="1" dirty="0">
                <a:solidFill>
                  <a:schemeClr val="accent1"/>
                </a:solidFill>
              </a:rPr>
              <a:t>Huber</a:t>
            </a:r>
          </a:p>
        </p:txBody>
      </p:sp>
      <p:sp>
        <p:nvSpPr>
          <p:cNvPr id="11" name="TextBox 10">
            <a:extLst>
              <a:ext uri="{FF2B5EF4-FFF2-40B4-BE49-F238E27FC236}">
                <a16:creationId xmlns:a16="http://schemas.microsoft.com/office/drawing/2014/main" id="{122EDD62-7442-4E73-992A-7F1EFD4C6488}"/>
              </a:ext>
            </a:extLst>
          </p:cNvPr>
          <p:cNvSpPr txBox="1"/>
          <p:nvPr/>
        </p:nvSpPr>
        <p:spPr>
          <a:xfrm>
            <a:off x="10358833" y="3515538"/>
            <a:ext cx="1074333" cy="307777"/>
          </a:xfrm>
          <a:prstGeom prst="rect">
            <a:avLst/>
          </a:prstGeom>
          <a:noFill/>
        </p:spPr>
        <p:txBody>
          <a:bodyPr wrap="none" rtlCol="0">
            <a:spAutoFit/>
          </a:bodyPr>
          <a:lstStyle/>
          <a:p>
            <a:r>
              <a:rPr lang="en-SG" b="1" dirty="0">
                <a:solidFill>
                  <a:schemeClr val="accent2"/>
                </a:solidFill>
              </a:rPr>
              <a:t>LR = 0.001</a:t>
            </a:r>
          </a:p>
        </p:txBody>
      </p:sp>
      <p:sp>
        <p:nvSpPr>
          <p:cNvPr id="12" name="TextBox 11">
            <a:extLst>
              <a:ext uri="{FF2B5EF4-FFF2-40B4-BE49-F238E27FC236}">
                <a16:creationId xmlns:a16="http://schemas.microsoft.com/office/drawing/2014/main" id="{9EECF914-C893-4B43-97D9-D658DDB57C1F}"/>
              </a:ext>
            </a:extLst>
          </p:cNvPr>
          <p:cNvSpPr txBox="1"/>
          <p:nvPr/>
        </p:nvSpPr>
        <p:spPr>
          <a:xfrm>
            <a:off x="10458219" y="4473596"/>
            <a:ext cx="974947" cy="307777"/>
          </a:xfrm>
          <a:prstGeom prst="rect">
            <a:avLst/>
          </a:prstGeom>
          <a:noFill/>
        </p:spPr>
        <p:txBody>
          <a:bodyPr wrap="none" rtlCol="0">
            <a:spAutoFit/>
          </a:bodyPr>
          <a:lstStyle/>
          <a:p>
            <a:r>
              <a:rPr lang="en-SG" b="1" dirty="0">
                <a:solidFill>
                  <a:schemeClr val="accent1"/>
                </a:solidFill>
              </a:rPr>
              <a:t>LR = 0.01</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1240</Words>
  <Application>Microsoft Office PowerPoint</Application>
  <PresentationFormat>Widescreen</PresentationFormat>
  <Paragraphs>155</Paragraphs>
  <Slides>19</Slides>
  <Notes>19</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Calibri</vt:lpstr>
      <vt:lpstr>Quattrocento Sans</vt:lpstr>
      <vt:lpstr>Arial</vt:lpstr>
      <vt:lpstr>Open Sans</vt:lpstr>
      <vt:lpstr>Office Theme</vt:lpstr>
      <vt:lpstr>Application of RL  in Pacman</vt:lpstr>
      <vt:lpstr>Objectives</vt:lpstr>
      <vt:lpstr>Pacman Game</vt:lpstr>
      <vt:lpstr>Formulating Pacman into RL Problem</vt:lpstr>
      <vt:lpstr>Approach</vt:lpstr>
      <vt:lpstr>Tools and Resources used</vt:lpstr>
      <vt:lpstr>Pre-Processing</vt:lpstr>
      <vt:lpstr>Model training</vt:lpstr>
      <vt:lpstr>Parameters Selection</vt:lpstr>
      <vt:lpstr>Parameters Selection</vt:lpstr>
      <vt:lpstr>Key Parameters </vt:lpstr>
      <vt:lpstr>Outcome</vt:lpstr>
      <vt:lpstr>Outcome</vt:lpstr>
      <vt:lpstr>Analysis</vt:lpstr>
      <vt:lpstr>Outcome</vt:lpstr>
      <vt:lpstr>Challenges</vt:lpstr>
      <vt:lpstr>Comparison with Google Deepmind*</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of RL  in Pacman</dc:title>
  <cp:lastModifiedBy>zhida ng</cp:lastModifiedBy>
  <cp:revision>3</cp:revision>
  <dcterms:modified xsi:type="dcterms:W3CDTF">2021-11-10T07:55:04Z</dcterms:modified>
</cp:coreProperties>
</file>